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60" r:id="rId4"/>
    <p:sldId id="261" r:id="rId5"/>
    <p:sldId id="264" r:id="rId6"/>
    <p:sldId id="259" r:id="rId7"/>
    <p:sldId id="269" r:id="rId8"/>
    <p:sldId id="257" r:id="rId9"/>
    <p:sldId id="258" r:id="rId10"/>
    <p:sldId id="271" r:id="rId11"/>
    <p:sldId id="262" r:id="rId12"/>
    <p:sldId id="263"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arvey" userId="e5a0ab3946b3a4c5" providerId="LiveId" clId="{E0CB286F-9A71-4348-846D-FB3176D24ACD}"/>
    <pc:docChg chg="modSld">
      <pc:chgData name="John Harvey" userId="e5a0ab3946b3a4c5" providerId="LiveId" clId="{E0CB286F-9A71-4348-846D-FB3176D24ACD}" dt="2024-10-05T19:16:05.168" v="12" actId="20577"/>
      <pc:docMkLst>
        <pc:docMk/>
      </pc:docMkLst>
      <pc:sldChg chg="modSp mod">
        <pc:chgData name="John Harvey" userId="e5a0ab3946b3a4c5" providerId="LiveId" clId="{E0CB286F-9A71-4348-846D-FB3176D24ACD}" dt="2024-10-05T19:16:05.168" v="12" actId="20577"/>
        <pc:sldMkLst>
          <pc:docMk/>
          <pc:sldMk cId="2009505694" sldId="256"/>
        </pc:sldMkLst>
        <pc:spChg chg="mod">
          <ac:chgData name="John Harvey" userId="e5a0ab3946b3a4c5" providerId="LiveId" clId="{E0CB286F-9A71-4348-846D-FB3176D24ACD}" dt="2024-10-05T19:16:05.168" v="12" actId="20577"/>
          <ac:spMkLst>
            <pc:docMk/>
            <pc:sldMk cId="2009505694" sldId="256"/>
            <ac:spMk id="3" creationId="{7BB4E03F-55F8-216D-34D5-25DFCAEF095C}"/>
          </ac:spMkLst>
        </pc:spChg>
      </pc:sldChg>
    </pc:docChg>
  </pc:docChgLst>
  <pc:docChgLst>
    <pc:chgData name="John Harvey" userId="e5a0ab3946b3a4c5" providerId="LiveId" clId="{F6280B5E-7C25-45BC-A6D9-99308BA4521E}"/>
    <pc:docChg chg="undo custSel addSld delSld modSld sldOrd modMainMaster">
      <pc:chgData name="John Harvey" userId="e5a0ab3946b3a4c5" providerId="LiveId" clId="{F6280B5E-7C25-45BC-A6D9-99308BA4521E}" dt="2024-09-16T18:41:04.124" v="2517" actId="20577"/>
      <pc:docMkLst>
        <pc:docMk/>
      </pc:docMkLst>
      <pc:sldChg chg="addSp delSp modSp new mod">
        <pc:chgData name="John Harvey" userId="e5a0ab3946b3a4c5" providerId="LiveId" clId="{F6280B5E-7C25-45BC-A6D9-99308BA4521E}" dt="2024-09-16T18:41:04.124" v="2517" actId="20577"/>
        <pc:sldMkLst>
          <pc:docMk/>
          <pc:sldMk cId="2009505694" sldId="256"/>
        </pc:sldMkLst>
        <pc:spChg chg="mod">
          <ac:chgData name="John Harvey" userId="e5a0ab3946b3a4c5" providerId="LiveId" clId="{F6280B5E-7C25-45BC-A6D9-99308BA4521E}" dt="2024-09-16T18:41:04.124" v="2517" actId="20577"/>
          <ac:spMkLst>
            <pc:docMk/>
            <pc:sldMk cId="2009505694" sldId="256"/>
            <ac:spMk id="2" creationId="{CA154E12-B68C-1960-C85A-DCA52A8EF4BF}"/>
          </ac:spMkLst>
        </pc:spChg>
        <pc:spChg chg="mod">
          <ac:chgData name="John Harvey" userId="e5a0ab3946b3a4c5" providerId="LiveId" clId="{F6280B5E-7C25-45BC-A6D9-99308BA4521E}" dt="2024-09-16T12:10:40.739" v="2378" actId="255"/>
          <ac:spMkLst>
            <pc:docMk/>
            <pc:sldMk cId="2009505694" sldId="256"/>
            <ac:spMk id="3" creationId="{7BB4E03F-55F8-216D-34D5-25DFCAEF095C}"/>
          </ac:spMkLst>
        </pc:spChg>
        <pc:picChg chg="add del mod">
          <ac:chgData name="John Harvey" userId="e5a0ab3946b3a4c5" providerId="LiveId" clId="{F6280B5E-7C25-45BC-A6D9-99308BA4521E}" dt="2024-09-13T10:19:34.283" v="69" actId="478"/>
          <ac:picMkLst>
            <pc:docMk/>
            <pc:sldMk cId="2009505694" sldId="256"/>
            <ac:picMk id="5" creationId="{01988635-8E58-86DE-2408-637BB01D3B1D}"/>
          </ac:picMkLst>
        </pc:picChg>
      </pc:sldChg>
      <pc:sldChg chg="modSp new del mod">
        <pc:chgData name="John Harvey" userId="e5a0ab3946b3a4c5" providerId="LiveId" clId="{F6280B5E-7C25-45BC-A6D9-99308BA4521E}" dt="2024-09-13T10:25:00.262" v="124" actId="47"/>
        <pc:sldMkLst>
          <pc:docMk/>
          <pc:sldMk cId="2487943138" sldId="257"/>
        </pc:sldMkLst>
        <pc:spChg chg="mod">
          <ac:chgData name="John Harvey" userId="e5a0ab3946b3a4c5" providerId="LiveId" clId="{F6280B5E-7C25-45BC-A6D9-99308BA4521E}" dt="2024-09-13T10:23:35.258" v="123" actId="20577"/>
          <ac:spMkLst>
            <pc:docMk/>
            <pc:sldMk cId="2487943138" sldId="257"/>
            <ac:spMk id="2" creationId="{9A4B91F5-898D-4135-8B3C-FFB10E4B4C4A}"/>
          </ac:spMkLst>
        </pc:spChg>
      </pc:sldChg>
      <pc:sldChg chg="addSp delSp modSp add mod modNotes">
        <pc:chgData name="John Harvey" userId="e5a0ab3946b3a4c5" providerId="LiveId" clId="{F6280B5E-7C25-45BC-A6D9-99308BA4521E}" dt="2024-09-13T15:39:20.352" v="648" actId="20577"/>
        <pc:sldMkLst>
          <pc:docMk/>
          <pc:sldMk cId="3095683949" sldId="257"/>
        </pc:sldMkLst>
        <pc:spChg chg="mod">
          <ac:chgData name="John Harvey" userId="e5a0ab3946b3a4c5" providerId="LiveId" clId="{F6280B5E-7C25-45BC-A6D9-99308BA4521E}" dt="2024-09-13T10:34:54.482" v="335" actId="20577"/>
          <ac:spMkLst>
            <pc:docMk/>
            <pc:sldMk cId="3095683949" sldId="257"/>
            <ac:spMk id="2" creationId="{CA154E12-B68C-1960-C85A-DCA52A8EF4BF}"/>
          </ac:spMkLst>
        </pc:spChg>
        <pc:spChg chg="del">
          <ac:chgData name="John Harvey" userId="e5a0ab3946b3a4c5" providerId="LiveId" clId="{F6280B5E-7C25-45BC-A6D9-99308BA4521E}" dt="2024-09-13T10:25:40.341" v="126" actId="478"/>
          <ac:spMkLst>
            <pc:docMk/>
            <pc:sldMk cId="3095683949" sldId="257"/>
            <ac:spMk id="3" creationId="{7BB4E03F-55F8-216D-34D5-25DFCAEF095C}"/>
          </ac:spMkLst>
        </pc:spChg>
        <pc:picChg chg="add mod">
          <ac:chgData name="John Harvey" userId="e5a0ab3946b3a4c5" providerId="LiveId" clId="{F6280B5E-7C25-45BC-A6D9-99308BA4521E}" dt="2024-09-13T10:32:28.431" v="269" actId="14100"/>
          <ac:picMkLst>
            <pc:docMk/>
            <pc:sldMk cId="3095683949" sldId="257"/>
            <ac:picMk id="5" creationId="{F1685F0D-1E2E-26B6-1DF5-5C39700C6F17}"/>
          </ac:picMkLst>
        </pc:picChg>
      </pc:sldChg>
      <pc:sldChg chg="addSp delSp modSp add mod modNotes">
        <pc:chgData name="John Harvey" userId="e5a0ab3946b3a4c5" providerId="LiveId" clId="{F6280B5E-7C25-45BC-A6D9-99308BA4521E}" dt="2024-09-13T15:48:28.313" v="710" actId="20577"/>
        <pc:sldMkLst>
          <pc:docMk/>
          <pc:sldMk cId="2380265223" sldId="258"/>
        </pc:sldMkLst>
        <pc:spChg chg="mod">
          <ac:chgData name="John Harvey" userId="e5a0ab3946b3a4c5" providerId="LiveId" clId="{F6280B5E-7C25-45BC-A6D9-99308BA4521E}" dt="2024-09-13T10:45:41.737" v="595" actId="20577"/>
          <ac:spMkLst>
            <pc:docMk/>
            <pc:sldMk cId="2380265223" sldId="258"/>
            <ac:spMk id="2" creationId="{CA154E12-B68C-1960-C85A-DCA52A8EF4BF}"/>
          </ac:spMkLst>
        </pc:spChg>
        <pc:picChg chg="add mod">
          <ac:chgData name="John Harvey" userId="e5a0ab3946b3a4c5" providerId="LiveId" clId="{F6280B5E-7C25-45BC-A6D9-99308BA4521E}" dt="2024-09-13T10:55:13.318" v="602" actId="1076"/>
          <ac:picMkLst>
            <pc:docMk/>
            <pc:sldMk cId="2380265223" sldId="258"/>
            <ac:picMk id="4" creationId="{4A546C4D-FF79-01AC-648F-3AB82B622508}"/>
          </ac:picMkLst>
        </pc:picChg>
        <pc:picChg chg="del">
          <ac:chgData name="John Harvey" userId="e5a0ab3946b3a4c5" providerId="LiveId" clId="{F6280B5E-7C25-45BC-A6D9-99308BA4521E}" dt="2024-09-13T10:55:02.904" v="596" actId="478"/>
          <ac:picMkLst>
            <pc:docMk/>
            <pc:sldMk cId="2380265223" sldId="258"/>
            <ac:picMk id="5" creationId="{F1685F0D-1E2E-26B6-1DF5-5C39700C6F17}"/>
          </ac:picMkLst>
        </pc:picChg>
      </pc:sldChg>
      <pc:sldChg chg="new del">
        <pc:chgData name="John Harvey" userId="e5a0ab3946b3a4c5" providerId="LiveId" clId="{F6280B5E-7C25-45BC-A6D9-99308BA4521E}" dt="2024-09-13T10:44:54.603" v="487" actId="47"/>
        <pc:sldMkLst>
          <pc:docMk/>
          <pc:sldMk cId="3352779035" sldId="258"/>
        </pc:sldMkLst>
      </pc:sldChg>
      <pc:sldChg chg="addSp delSp modSp new del mod modClrScheme chgLayout">
        <pc:chgData name="John Harvey" userId="e5a0ab3946b3a4c5" providerId="LiveId" clId="{F6280B5E-7C25-45BC-A6D9-99308BA4521E}" dt="2024-09-13T15:59:19.152" v="746" actId="47"/>
        <pc:sldMkLst>
          <pc:docMk/>
          <pc:sldMk cId="939340255" sldId="259"/>
        </pc:sldMkLst>
        <pc:spChg chg="add del mod ord">
          <ac:chgData name="John Harvey" userId="e5a0ab3946b3a4c5" providerId="LiveId" clId="{F6280B5E-7C25-45BC-A6D9-99308BA4521E}" dt="2024-09-13T15:58:41.554" v="743" actId="700"/>
          <ac:spMkLst>
            <pc:docMk/>
            <pc:sldMk cId="939340255" sldId="259"/>
            <ac:spMk id="2" creationId="{7805F033-7E15-6FE7-03D3-47349C823C81}"/>
          </ac:spMkLst>
        </pc:spChg>
        <pc:spChg chg="add del mod ord">
          <ac:chgData name="John Harvey" userId="e5a0ab3946b3a4c5" providerId="LiveId" clId="{F6280B5E-7C25-45BC-A6D9-99308BA4521E}" dt="2024-09-13T15:58:41.554" v="743" actId="700"/>
          <ac:spMkLst>
            <pc:docMk/>
            <pc:sldMk cId="939340255" sldId="259"/>
            <ac:spMk id="3" creationId="{87C2EE23-5625-DD60-20B4-54239BD50EBC}"/>
          </ac:spMkLst>
        </pc:spChg>
        <pc:spChg chg="add del mod ord">
          <ac:chgData name="John Harvey" userId="e5a0ab3946b3a4c5" providerId="LiveId" clId="{F6280B5E-7C25-45BC-A6D9-99308BA4521E}" dt="2024-09-13T15:58:52.881" v="744" actId="700"/>
          <ac:spMkLst>
            <pc:docMk/>
            <pc:sldMk cId="939340255" sldId="259"/>
            <ac:spMk id="4" creationId="{49BBB56A-2836-559B-13F7-FC9F765BD68E}"/>
          </ac:spMkLst>
        </pc:spChg>
        <pc:spChg chg="add del mod ord">
          <ac:chgData name="John Harvey" userId="e5a0ab3946b3a4c5" providerId="LiveId" clId="{F6280B5E-7C25-45BC-A6D9-99308BA4521E}" dt="2024-09-13T15:58:52.881" v="744" actId="700"/>
          <ac:spMkLst>
            <pc:docMk/>
            <pc:sldMk cId="939340255" sldId="259"/>
            <ac:spMk id="5" creationId="{67DB956D-D616-2382-EFB7-7DB2D86E98C0}"/>
          </ac:spMkLst>
        </pc:spChg>
        <pc:spChg chg="add mod">
          <ac:chgData name="John Harvey" userId="e5a0ab3946b3a4c5" providerId="LiveId" clId="{F6280B5E-7C25-45BC-A6D9-99308BA4521E}" dt="2024-09-13T15:58:57.320" v="745" actId="700"/>
          <ac:spMkLst>
            <pc:docMk/>
            <pc:sldMk cId="939340255" sldId="259"/>
            <ac:spMk id="6" creationId="{7716F324-FC9E-545C-87A0-ACE526EE37F1}"/>
          </ac:spMkLst>
        </pc:spChg>
        <pc:spChg chg="add mod">
          <ac:chgData name="John Harvey" userId="e5a0ab3946b3a4c5" providerId="LiveId" clId="{F6280B5E-7C25-45BC-A6D9-99308BA4521E}" dt="2024-09-13T15:58:57.320" v="745" actId="700"/>
          <ac:spMkLst>
            <pc:docMk/>
            <pc:sldMk cId="939340255" sldId="259"/>
            <ac:spMk id="7" creationId="{049D89DC-6333-CDC4-D0C1-0C894A972724}"/>
          </ac:spMkLst>
        </pc:spChg>
      </pc:sldChg>
      <pc:sldChg chg="addSp delSp modSp add mod ord">
        <pc:chgData name="John Harvey" userId="e5a0ab3946b3a4c5" providerId="LiveId" clId="{F6280B5E-7C25-45BC-A6D9-99308BA4521E}" dt="2024-09-16T12:07:28.211" v="2322"/>
        <pc:sldMkLst>
          <pc:docMk/>
          <pc:sldMk cId="2254439257" sldId="259"/>
        </pc:sldMkLst>
        <pc:spChg chg="mod">
          <ac:chgData name="John Harvey" userId="e5a0ab3946b3a4c5" providerId="LiveId" clId="{F6280B5E-7C25-45BC-A6D9-99308BA4521E}" dt="2024-09-13T16:04:17.932" v="844" actId="14100"/>
          <ac:spMkLst>
            <pc:docMk/>
            <pc:sldMk cId="2254439257" sldId="259"/>
            <ac:spMk id="2" creationId="{CA154E12-B68C-1960-C85A-DCA52A8EF4BF}"/>
          </ac:spMkLst>
        </pc:spChg>
        <pc:picChg chg="add mod">
          <ac:chgData name="John Harvey" userId="e5a0ab3946b3a4c5" providerId="LiveId" clId="{F6280B5E-7C25-45BC-A6D9-99308BA4521E}" dt="2024-09-13T16:04:25.353" v="847" actId="1076"/>
          <ac:picMkLst>
            <pc:docMk/>
            <pc:sldMk cId="2254439257" sldId="259"/>
            <ac:picMk id="4" creationId="{13134575-3495-1DFE-8566-7C3BF8301C5B}"/>
          </ac:picMkLst>
        </pc:picChg>
        <pc:picChg chg="del">
          <ac:chgData name="John Harvey" userId="e5a0ab3946b3a4c5" providerId="LiveId" clId="{F6280B5E-7C25-45BC-A6D9-99308BA4521E}" dt="2024-09-13T16:03:16.918" v="748" actId="478"/>
          <ac:picMkLst>
            <pc:docMk/>
            <pc:sldMk cId="2254439257" sldId="259"/>
            <ac:picMk id="5" creationId="{F1685F0D-1E2E-26B6-1DF5-5C39700C6F17}"/>
          </ac:picMkLst>
        </pc:picChg>
      </pc:sldChg>
      <pc:sldChg chg="addSp delSp modSp add mod">
        <pc:chgData name="John Harvey" userId="e5a0ab3946b3a4c5" providerId="LiveId" clId="{F6280B5E-7C25-45BC-A6D9-99308BA4521E}" dt="2024-09-13T16:05:41.381" v="911" actId="20577"/>
        <pc:sldMkLst>
          <pc:docMk/>
          <pc:sldMk cId="1324914240" sldId="260"/>
        </pc:sldMkLst>
        <pc:spChg chg="mod">
          <ac:chgData name="John Harvey" userId="e5a0ab3946b3a4c5" providerId="LiveId" clId="{F6280B5E-7C25-45BC-A6D9-99308BA4521E}" dt="2024-09-13T16:05:41.381" v="911" actId="20577"/>
          <ac:spMkLst>
            <pc:docMk/>
            <pc:sldMk cId="1324914240" sldId="260"/>
            <ac:spMk id="2" creationId="{CA154E12-B68C-1960-C85A-DCA52A8EF4BF}"/>
          </ac:spMkLst>
        </pc:spChg>
        <pc:picChg chg="del">
          <ac:chgData name="John Harvey" userId="e5a0ab3946b3a4c5" providerId="LiveId" clId="{F6280B5E-7C25-45BC-A6D9-99308BA4521E}" dt="2024-09-13T16:04:53.781" v="851" actId="478"/>
          <ac:picMkLst>
            <pc:docMk/>
            <pc:sldMk cId="1324914240" sldId="260"/>
            <ac:picMk id="4" creationId="{13134575-3495-1DFE-8566-7C3BF8301C5B}"/>
          </ac:picMkLst>
        </pc:picChg>
        <pc:picChg chg="add mod">
          <ac:chgData name="John Harvey" userId="e5a0ab3946b3a4c5" providerId="LiveId" clId="{F6280B5E-7C25-45BC-A6D9-99308BA4521E}" dt="2024-09-13T16:05:04.670" v="857" actId="1076"/>
          <ac:picMkLst>
            <pc:docMk/>
            <pc:sldMk cId="1324914240" sldId="260"/>
            <ac:picMk id="5" creationId="{556773EE-FB56-F32B-43D0-4B21FCC60DC5}"/>
          </ac:picMkLst>
        </pc:picChg>
      </pc:sldChg>
      <pc:sldChg chg="modSp add mod">
        <pc:chgData name="John Harvey" userId="e5a0ab3946b3a4c5" providerId="LiveId" clId="{F6280B5E-7C25-45BC-A6D9-99308BA4521E}" dt="2024-09-13T16:06:24.860" v="966" actId="20577"/>
        <pc:sldMkLst>
          <pc:docMk/>
          <pc:sldMk cId="2413615294" sldId="261"/>
        </pc:sldMkLst>
        <pc:spChg chg="mod">
          <ac:chgData name="John Harvey" userId="e5a0ab3946b3a4c5" providerId="LiveId" clId="{F6280B5E-7C25-45BC-A6D9-99308BA4521E}" dt="2024-09-13T16:06:24.860" v="966" actId="20577"/>
          <ac:spMkLst>
            <pc:docMk/>
            <pc:sldMk cId="2413615294" sldId="261"/>
            <ac:spMk id="2" creationId="{CA154E12-B68C-1960-C85A-DCA52A8EF4BF}"/>
          </ac:spMkLst>
        </pc:spChg>
      </pc:sldChg>
      <pc:sldChg chg="addSp delSp modSp add mod">
        <pc:chgData name="John Harvey" userId="e5a0ab3946b3a4c5" providerId="LiveId" clId="{F6280B5E-7C25-45BC-A6D9-99308BA4521E}" dt="2024-09-13T16:09:58.036" v="1068" actId="20577"/>
        <pc:sldMkLst>
          <pc:docMk/>
          <pc:sldMk cId="3645650932" sldId="262"/>
        </pc:sldMkLst>
        <pc:spChg chg="mod">
          <ac:chgData name="John Harvey" userId="e5a0ab3946b3a4c5" providerId="LiveId" clId="{F6280B5E-7C25-45BC-A6D9-99308BA4521E}" dt="2024-09-13T16:09:58.036" v="1068" actId="20577"/>
          <ac:spMkLst>
            <pc:docMk/>
            <pc:sldMk cId="3645650932" sldId="262"/>
            <ac:spMk id="2" creationId="{CA154E12-B68C-1960-C85A-DCA52A8EF4BF}"/>
          </ac:spMkLst>
        </pc:spChg>
        <pc:picChg chg="del">
          <ac:chgData name="John Harvey" userId="e5a0ab3946b3a4c5" providerId="LiveId" clId="{F6280B5E-7C25-45BC-A6D9-99308BA4521E}" dt="2024-09-13T16:07:00.595" v="968" actId="478"/>
          <ac:picMkLst>
            <pc:docMk/>
            <pc:sldMk cId="3645650932" sldId="262"/>
            <ac:picMk id="4" creationId="{4A546C4D-FF79-01AC-648F-3AB82B622508}"/>
          </ac:picMkLst>
        </pc:picChg>
        <pc:picChg chg="add mod">
          <ac:chgData name="John Harvey" userId="e5a0ab3946b3a4c5" providerId="LiveId" clId="{F6280B5E-7C25-45BC-A6D9-99308BA4521E}" dt="2024-09-13T16:08:08.155" v="1057" actId="1076"/>
          <ac:picMkLst>
            <pc:docMk/>
            <pc:sldMk cId="3645650932" sldId="262"/>
            <ac:picMk id="5" creationId="{2FD7864D-4D7D-81CB-D054-FDD07335A1E2}"/>
          </ac:picMkLst>
        </pc:picChg>
      </pc:sldChg>
      <pc:sldChg chg="addSp delSp modSp add mod">
        <pc:chgData name="John Harvey" userId="e5a0ab3946b3a4c5" providerId="LiveId" clId="{F6280B5E-7C25-45BC-A6D9-99308BA4521E}" dt="2024-09-15T12:44:16.823" v="1174" actId="1076"/>
        <pc:sldMkLst>
          <pc:docMk/>
          <pc:sldMk cId="3142129441" sldId="263"/>
        </pc:sldMkLst>
        <pc:spChg chg="mod">
          <ac:chgData name="John Harvey" userId="e5a0ab3946b3a4c5" providerId="LiveId" clId="{F6280B5E-7C25-45BC-A6D9-99308BA4521E}" dt="2024-09-15T12:44:11.537" v="1172" actId="14100"/>
          <ac:spMkLst>
            <pc:docMk/>
            <pc:sldMk cId="3142129441" sldId="263"/>
            <ac:spMk id="2" creationId="{CA154E12-B68C-1960-C85A-DCA52A8EF4BF}"/>
          </ac:spMkLst>
        </pc:spChg>
        <pc:picChg chg="add del mod">
          <ac:chgData name="John Harvey" userId="e5a0ab3946b3a4c5" providerId="LiveId" clId="{F6280B5E-7C25-45BC-A6D9-99308BA4521E}" dt="2024-09-15T12:43:13.990" v="1077" actId="478"/>
          <ac:picMkLst>
            <pc:docMk/>
            <pc:sldMk cId="3142129441" sldId="263"/>
            <ac:picMk id="4" creationId="{B3EA2648-F3C1-A0BB-6F76-828B2F69F9E0}"/>
          </ac:picMkLst>
        </pc:picChg>
        <pc:picChg chg="del">
          <ac:chgData name="John Harvey" userId="e5a0ab3946b3a4c5" providerId="LiveId" clId="{F6280B5E-7C25-45BC-A6D9-99308BA4521E}" dt="2024-09-15T12:40:54.369" v="1070" actId="478"/>
          <ac:picMkLst>
            <pc:docMk/>
            <pc:sldMk cId="3142129441" sldId="263"/>
            <ac:picMk id="5" creationId="{2FD7864D-4D7D-81CB-D054-FDD07335A1E2}"/>
          </ac:picMkLst>
        </pc:picChg>
        <pc:picChg chg="add mod">
          <ac:chgData name="John Harvey" userId="e5a0ab3946b3a4c5" providerId="LiveId" clId="{F6280B5E-7C25-45BC-A6D9-99308BA4521E}" dt="2024-09-15T12:44:16.823" v="1174" actId="1076"/>
          <ac:picMkLst>
            <pc:docMk/>
            <pc:sldMk cId="3142129441" sldId="263"/>
            <ac:picMk id="7" creationId="{737CE7AA-DA9C-63E4-B9F5-2097FFBD061F}"/>
          </ac:picMkLst>
        </pc:picChg>
      </pc:sldChg>
      <pc:sldChg chg="addSp delSp modSp add mod">
        <pc:chgData name="John Harvey" userId="e5a0ab3946b3a4c5" providerId="LiveId" clId="{F6280B5E-7C25-45BC-A6D9-99308BA4521E}" dt="2024-09-15T12:47:47.183" v="1181" actId="1076"/>
        <pc:sldMkLst>
          <pc:docMk/>
          <pc:sldMk cId="3601781644" sldId="264"/>
        </pc:sldMkLst>
        <pc:picChg chg="add mod">
          <ac:chgData name="John Harvey" userId="e5a0ab3946b3a4c5" providerId="LiveId" clId="{F6280B5E-7C25-45BC-A6D9-99308BA4521E}" dt="2024-09-15T12:47:47.183" v="1181" actId="1076"/>
          <ac:picMkLst>
            <pc:docMk/>
            <pc:sldMk cId="3601781644" sldId="264"/>
            <ac:picMk id="4" creationId="{2A48F2E3-23D3-85D4-3BEC-7AC7E7F2E16F}"/>
          </ac:picMkLst>
        </pc:picChg>
        <pc:picChg chg="del">
          <ac:chgData name="John Harvey" userId="e5a0ab3946b3a4c5" providerId="LiveId" clId="{F6280B5E-7C25-45BC-A6D9-99308BA4521E}" dt="2024-09-15T12:47:39.726" v="1176" actId="478"/>
          <ac:picMkLst>
            <pc:docMk/>
            <pc:sldMk cId="3601781644" sldId="264"/>
            <ac:picMk id="5" creationId="{556773EE-FB56-F32B-43D0-4B21FCC60DC5}"/>
          </ac:picMkLst>
        </pc:picChg>
      </pc:sldChg>
      <pc:sldChg chg="addSp delSp modSp add mod">
        <pc:chgData name="John Harvey" userId="e5a0ab3946b3a4c5" providerId="LiveId" clId="{F6280B5E-7C25-45BC-A6D9-99308BA4521E}" dt="2024-09-16T11:54:47.555" v="2140" actId="20577"/>
        <pc:sldMkLst>
          <pc:docMk/>
          <pc:sldMk cId="1251866204" sldId="265"/>
        </pc:sldMkLst>
        <pc:spChg chg="mod">
          <ac:chgData name="John Harvey" userId="e5a0ab3946b3a4c5" providerId="LiveId" clId="{F6280B5E-7C25-45BC-A6D9-99308BA4521E}" dt="2024-09-16T11:54:47.555" v="2140" actId="20577"/>
          <ac:spMkLst>
            <pc:docMk/>
            <pc:sldMk cId="1251866204" sldId="265"/>
            <ac:spMk id="2" creationId="{CA154E12-B68C-1960-C85A-DCA52A8EF4BF}"/>
          </ac:spMkLst>
        </pc:spChg>
        <pc:picChg chg="add mod">
          <ac:chgData name="John Harvey" userId="e5a0ab3946b3a4c5" providerId="LiveId" clId="{F6280B5E-7C25-45BC-A6D9-99308BA4521E}" dt="2024-09-15T12:49:27.018" v="1191" actId="1076"/>
          <ac:picMkLst>
            <pc:docMk/>
            <pc:sldMk cId="1251866204" sldId="265"/>
            <ac:picMk id="4" creationId="{72238DFB-9DAC-9EC3-B25B-C7103E39B414}"/>
          </ac:picMkLst>
        </pc:picChg>
        <pc:picChg chg="del">
          <ac:chgData name="John Harvey" userId="e5a0ab3946b3a4c5" providerId="LiveId" clId="{F6280B5E-7C25-45BC-A6D9-99308BA4521E}" dt="2024-09-15T12:49:16.067" v="1183" actId="478"/>
          <ac:picMkLst>
            <pc:docMk/>
            <pc:sldMk cId="1251866204" sldId="265"/>
            <ac:picMk id="7" creationId="{737CE7AA-DA9C-63E4-B9F5-2097FFBD061F}"/>
          </ac:picMkLst>
        </pc:picChg>
      </pc:sldChg>
      <pc:sldChg chg="addSp delSp modSp add mod modNotes">
        <pc:chgData name="John Harvey" userId="e5a0ab3946b3a4c5" providerId="LiveId" clId="{F6280B5E-7C25-45BC-A6D9-99308BA4521E}" dt="2024-09-16T12:09:40.662" v="2347" actId="313"/>
        <pc:sldMkLst>
          <pc:docMk/>
          <pc:sldMk cId="763172935" sldId="266"/>
        </pc:sldMkLst>
        <pc:spChg chg="mod">
          <ac:chgData name="John Harvey" userId="e5a0ab3946b3a4c5" providerId="LiveId" clId="{F6280B5E-7C25-45BC-A6D9-99308BA4521E}" dt="2024-09-16T12:09:40.662" v="2347" actId="313"/>
          <ac:spMkLst>
            <pc:docMk/>
            <pc:sldMk cId="763172935" sldId="266"/>
            <ac:spMk id="2" creationId="{CA154E12-B68C-1960-C85A-DCA52A8EF4BF}"/>
          </ac:spMkLst>
        </pc:spChg>
        <pc:picChg chg="del">
          <ac:chgData name="John Harvey" userId="e5a0ab3946b3a4c5" providerId="LiveId" clId="{F6280B5E-7C25-45BC-A6D9-99308BA4521E}" dt="2024-09-16T10:55:50.692" v="1342" actId="478"/>
          <ac:picMkLst>
            <pc:docMk/>
            <pc:sldMk cId="763172935" sldId="266"/>
            <ac:picMk id="4" creationId="{72238DFB-9DAC-9EC3-B25B-C7103E39B414}"/>
          </ac:picMkLst>
        </pc:picChg>
        <pc:picChg chg="add mod">
          <ac:chgData name="John Harvey" userId="e5a0ab3946b3a4c5" providerId="LiveId" clId="{F6280B5E-7C25-45BC-A6D9-99308BA4521E}" dt="2024-09-16T10:56:03.320" v="1350" actId="1076"/>
          <ac:picMkLst>
            <pc:docMk/>
            <pc:sldMk cId="763172935" sldId="266"/>
            <ac:picMk id="5" creationId="{7B8BC7A2-FC5E-3E39-14F9-1010BBFEA207}"/>
          </ac:picMkLst>
        </pc:picChg>
      </pc:sldChg>
      <pc:sldChg chg="addSp delSp modSp add mod modNotes">
        <pc:chgData name="John Harvey" userId="e5a0ab3946b3a4c5" providerId="LiveId" clId="{F6280B5E-7C25-45BC-A6D9-99308BA4521E}" dt="2024-09-16T11:59:39.967" v="2218" actId="14100"/>
        <pc:sldMkLst>
          <pc:docMk/>
          <pc:sldMk cId="1172100641" sldId="267"/>
        </pc:sldMkLst>
        <pc:spChg chg="mod">
          <ac:chgData name="John Harvey" userId="e5a0ab3946b3a4c5" providerId="LiveId" clId="{F6280B5E-7C25-45BC-A6D9-99308BA4521E}" dt="2024-09-16T11:59:39.967" v="2218" actId="14100"/>
          <ac:spMkLst>
            <pc:docMk/>
            <pc:sldMk cId="1172100641" sldId="267"/>
            <ac:spMk id="2" creationId="{CA154E12-B68C-1960-C85A-DCA52A8EF4BF}"/>
          </ac:spMkLst>
        </pc:spChg>
        <pc:picChg chg="add mod">
          <ac:chgData name="John Harvey" userId="e5a0ab3946b3a4c5" providerId="LiveId" clId="{F6280B5E-7C25-45BC-A6D9-99308BA4521E}" dt="2024-09-16T11:17:57.772" v="1837" actId="14100"/>
          <ac:picMkLst>
            <pc:docMk/>
            <pc:sldMk cId="1172100641" sldId="267"/>
            <ac:picMk id="3" creationId="{EABDFFED-EEB1-581C-D225-CC0B634F1E0D}"/>
          </ac:picMkLst>
        </pc:picChg>
        <pc:picChg chg="del">
          <ac:chgData name="John Harvey" userId="e5a0ab3946b3a4c5" providerId="LiveId" clId="{F6280B5E-7C25-45BC-A6D9-99308BA4521E}" dt="2024-09-16T11:17:52.687" v="1834" actId="478"/>
          <ac:picMkLst>
            <pc:docMk/>
            <pc:sldMk cId="1172100641" sldId="267"/>
            <ac:picMk id="5" creationId="{7B8BC7A2-FC5E-3E39-14F9-1010BBFEA207}"/>
          </ac:picMkLst>
        </pc:picChg>
      </pc:sldChg>
      <pc:sldChg chg="modSp new del mod">
        <pc:chgData name="John Harvey" userId="e5a0ab3946b3a4c5" providerId="LiveId" clId="{F6280B5E-7C25-45BC-A6D9-99308BA4521E}" dt="2024-09-16T10:56:55.126" v="1502" actId="47"/>
        <pc:sldMkLst>
          <pc:docMk/>
          <pc:sldMk cId="1887260516" sldId="267"/>
        </pc:sldMkLst>
        <pc:spChg chg="mod">
          <ac:chgData name="John Harvey" userId="e5a0ab3946b3a4c5" providerId="LiveId" clId="{F6280B5E-7C25-45BC-A6D9-99308BA4521E}" dt="2024-09-16T10:56:23.176" v="1454" actId="20577"/>
          <ac:spMkLst>
            <pc:docMk/>
            <pc:sldMk cId="1887260516" sldId="267"/>
            <ac:spMk id="2" creationId="{814FC54C-DA88-CC05-6C43-0252DC3A74F5}"/>
          </ac:spMkLst>
        </pc:spChg>
      </pc:sldChg>
      <pc:sldChg chg="addSp delSp modSp add mod modNotes">
        <pc:chgData name="John Harvey" userId="e5a0ab3946b3a4c5" providerId="LiveId" clId="{F6280B5E-7C25-45BC-A6D9-99308BA4521E}" dt="2024-09-16T12:08:59.210" v="2325" actId="20577"/>
        <pc:sldMkLst>
          <pc:docMk/>
          <pc:sldMk cId="734276049" sldId="268"/>
        </pc:sldMkLst>
        <pc:spChg chg="mod">
          <ac:chgData name="John Harvey" userId="e5a0ab3946b3a4c5" providerId="LiveId" clId="{F6280B5E-7C25-45BC-A6D9-99308BA4521E}" dt="2024-09-16T12:08:59.210" v="2325" actId="20577"/>
          <ac:spMkLst>
            <pc:docMk/>
            <pc:sldMk cId="734276049" sldId="268"/>
            <ac:spMk id="2" creationId="{CA154E12-B68C-1960-C85A-DCA52A8EF4BF}"/>
          </ac:spMkLst>
        </pc:spChg>
        <pc:picChg chg="del">
          <ac:chgData name="John Harvey" userId="e5a0ab3946b3a4c5" providerId="LiveId" clId="{F6280B5E-7C25-45BC-A6D9-99308BA4521E}" dt="2024-09-16T11:30:13.115" v="1971" actId="478"/>
          <ac:picMkLst>
            <pc:docMk/>
            <pc:sldMk cId="734276049" sldId="268"/>
            <ac:picMk id="3" creationId="{EABDFFED-EEB1-581C-D225-CC0B634F1E0D}"/>
          </ac:picMkLst>
        </pc:picChg>
        <pc:picChg chg="add mod">
          <ac:chgData name="John Harvey" userId="e5a0ab3946b3a4c5" providerId="LiveId" clId="{F6280B5E-7C25-45BC-A6D9-99308BA4521E}" dt="2024-09-16T11:30:23.085" v="1978" actId="14100"/>
          <ac:picMkLst>
            <pc:docMk/>
            <pc:sldMk cId="734276049" sldId="268"/>
            <ac:picMk id="5" creationId="{0796F062-5F07-C9D0-4DC1-61D77A209C2E}"/>
          </ac:picMkLst>
        </pc:picChg>
      </pc:sldChg>
      <pc:sldChg chg="addSp delSp modSp add mod">
        <pc:chgData name="John Harvey" userId="e5a0ab3946b3a4c5" providerId="LiveId" clId="{F6280B5E-7C25-45BC-A6D9-99308BA4521E}" dt="2024-09-16T11:57:56.020" v="2216" actId="1076"/>
        <pc:sldMkLst>
          <pc:docMk/>
          <pc:sldMk cId="2951310846" sldId="269"/>
        </pc:sldMkLst>
        <pc:spChg chg="mod">
          <ac:chgData name="John Harvey" userId="e5a0ab3946b3a4c5" providerId="LiveId" clId="{F6280B5E-7C25-45BC-A6D9-99308BA4521E}" dt="2024-09-16T11:57:51.126" v="2215" actId="27636"/>
          <ac:spMkLst>
            <pc:docMk/>
            <pc:sldMk cId="2951310846" sldId="269"/>
            <ac:spMk id="2" creationId="{CA154E12-B68C-1960-C85A-DCA52A8EF4BF}"/>
          </ac:spMkLst>
        </pc:spChg>
        <pc:picChg chg="del">
          <ac:chgData name="John Harvey" userId="e5a0ab3946b3a4c5" providerId="LiveId" clId="{F6280B5E-7C25-45BC-A6D9-99308BA4521E}" dt="2024-09-16T11:55:20.114" v="2142" actId="478"/>
          <ac:picMkLst>
            <pc:docMk/>
            <pc:sldMk cId="2951310846" sldId="269"/>
            <ac:picMk id="4" creationId="{2A48F2E3-23D3-85D4-3BEC-7AC7E7F2E16F}"/>
          </ac:picMkLst>
        </pc:picChg>
        <pc:picChg chg="add mod">
          <ac:chgData name="John Harvey" userId="e5a0ab3946b3a4c5" providerId="LiveId" clId="{F6280B5E-7C25-45BC-A6D9-99308BA4521E}" dt="2024-09-16T11:57:56.020" v="2216" actId="1076"/>
          <ac:picMkLst>
            <pc:docMk/>
            <pc:sldMk cId="2951310846" sldId="269"/>
            <ac:picMk id="5" creationId="{DA35B3B1-B360-C7E5-F4BE-D9EF7444B950}"/>
          </ac:picMkLst>
        </pc:picChg>
      </pc:sldChg>
      <pc:sldChg chg="addSp delSp modSp add mod ord">
        <pc:chgData name="John Harvey" userId="e5a0ab3946b3a4c5" providerId="LiveId" clId="{F6280B5E-7C25-45BC-A6D9-99308BA4521E}" dt="2024-09-16T12:07:19.832" v="2320"/>
        <pc:sldMkLst>
          <pc:docMk/>
          <pc:sldMk cId="2565349717" sldId="270"/>
        </pc:sldMkLst>
        <pc:spChg chg="mod">
          <ac:chgData name="John Harvey" userId="e5a0ab3946b3a4c5" providerId="LiveId" clId="{F6280B5E-7C25-45BC-A6D9-99308BA4521E}" dt="2024-09-16T12:02:18.468" v="2313" actId="20577"/>
          <ac:spMkLst>
            <pc:docMk/>
            <pc:sldMk cId="2565349717" sldId="270"/>
            <ac:spMk id="2" creationId="{CA154E12-B68C-1960-C85A-DCA52A8EF4BF}"/>
          </ac:spMkLst>
        </pc:spChg>
        <pc:picChg chg="del">
          <ac:chgData name="John Harvey" userId="e5a0ab3946b3a4c5" providerId="LiveId" clId="{F6280B5E-7C25-45BC-A6D9-99308BA4521E}" dt="2024-09-16T12:01:39.547" v="2220" actId="478"/>
          <ac:picMkLst>
            <pc:docMk/>
            <pc:sldMk cId="2565349717" sldId="270"/>
            <ac:picMk id="4" creationId="{2A48F2E3-23D3-85D4-3BEC-7AC7E7F2E16F}"/>
          </ac:picMkLst>
        </pc:picChg>
        <pc:picChg chg="add mod">
          <ac:chgData name="John Harvey" userId="e5a0ab3946b3a4c5" providerId="LiveId" clId="{F6280B5E-7C25-45BC-A6D9-99308BA4521E}" dt="2024-09-16T12:04:00.402" v="2318" actId="1076"/>
          <ac:picMkLst>
            <pc:docMk/>
            <pc:sldMk cId="2565349717" sldId="270"/>
            <ac:picMk id="5" creationId="{A877DCD9-CA22-84E1-7F34-4461978249B0}"/>
          </ac:picMkLst>
        </pc:picChg>
      </pc:sldChg>
      <pc:sldChg chg="addSp delSp modSp add mod">
        <pc:chgData name="John Harvey" userId="e5a0ab3946b3a4c5" providerId="LiveId" clId="{F6280B5E-7C25-45BC-A6D9-99308BA4521E}" dt="2024-09-16T12:27:37.716" v="2507" actId="1076"/>
        <pc:sldMkLst>
          <pc:docMk/>
          <pc:sldMk cId="3182016577" sldId="271"/>
        </pc:sldMkLst>
        <pc:spChg chg="mod">
          <ac:chgData name="John Harvey" userId="e5a0ab3946b3a4c5" providerId="LiveId" clId="{F6280B5E-7C25-45BC-A6D9-99308BA4521E}" dt="2024-09-16T12:27:31.709" v="2505" actId="14100"/>
          <ac:spMkLst>
            <pc:docMk/>
            <pc:sldMk cId="3182016577" sldId="271"/>
            <ac:spMk id="2" creationId="{CA154E12-B68C-1960-C85A-DCA52A8EF4BF}"/>
          </ac:spMkLst>
        </pc:spChg>
        <pc:picChg chg="del">
          <ac:chgData name="John Harvey" userId="e5a0ab3946b3a4c5" providerId="LiveId" clId="{F6280B5E-7C25-45BC-A6D9-99308BA4521E}" dt="2024-09-16T12:25:59.899" v="2380" actId="478"/>
          <ac:picMkLst>
            <pc:docMk/>
            <pc:sldMk cId="3182016577" sldId="271"/>
            <ac:picMk id="4" creationId="{4A546C4D-FF79-01AC-648F-3AB82B622508}"/>
          </ac:picMkLst>
        </pc:picChg>
        <pc:picChg chg="add mod">
          <ac:chgData name="John Harvey" userId="e5a0ab3946b3a4c5" providerId="LiveId" clId="{F6280B5E-7C25-45BC-A6D9-99308BA4521E}" dt="2024-09-16T12:27:35.137" v="2506" actId="1076"/>
          <ac:picMkLst>
            <pc:docMk/>
            <pc:sldMk cId="3182016577" sldId="271"/>
            <ac:picMk id="5" creationId="{F14B44D8-29C4-96DC-6070-7A9381E499A6}"/>
          </ac:picMkLst>
        </pc:picChg>
        <pc:picChg chg="add mod">
          <ac:chgData name="John Harvey" userId="e5a0ab3946b3a4c5" providerId="LiveId" clId="{F6280B5E-7C25-45BC-A6D9-99308BA4521E}" dt="2024-09-16T12:27:37.716" v="2507" actId="1076"/>
          <ac:picMkLst>
            <pc:docMk/>
            <pc:sldMk cId="3182016577" sldId="271"/>
            <ac:picMk id="7" creationId="{27995E93-5C0D-C363-D420-86C8BED6BA0B}"/>
          </ac:picMkLst>
        </pc:picChg>
      </pc:sldChg>
      <pc:sldMasterChg chg="modSldLayout">
        <pc:chgData name="John Harvey" userId="e5a0ab3946b3a4c5" providerId="LiveId" clId="{F6280B5E-7C25-45BC-A6D9-99308BA4521E}" dt="2024-09-13T15:53:24.746" v="740" actId="20577"/>
        <pc:sldMasterMkLst>
          <pc:docMk/>
          <pc:sldMasterMk cId="3542598728" sldId="2147483648"/>
        </pc:sldMasterMkLst>
        <pc:sldLayoutChg chg="addSp modSp mod">
          <pc:chgData name="John Harvey" userId="e5a0ab3946b3a4c5" providerId="LiveId" clId="{F6280B5E-7C25-45BC-A6D9-99308BA4521E}" dt="2024-09-13T15:53:24.746" v="740" actId="20577"/>
          <pc:sldLayoutMkLst>
            <pc:docMk/>
            <pc:sldMasterMk cId="3542598728" sldId="2147483648"/>
            <pc:sldLayoutMk cId="4092135207" sldId="2147483649"/>
          </pc:sldLayoutMkLst>
          <pc:spChg chg="mod">
            <ac:chgData name="John Harvey" userId="e5a0ab3946b3a4c5" providerId="LiveId" clId="{F6280B5E-7C25-45BC-A6D9-99308BA4521E}" dt="2024-09-13T15:53:24.746" v="740" actId="20577"/>
            <ac:spMkLst>
              <pc:docMk/>
              <pc:sldMasterMk cId="3542598728" sldId="2147483648"/>
              <pc:sldLayoutMk cId="4092135207" sldId="2147483649"/>
              <ac:spMk id="5" creationId="{B18EF851-3D28-D6E1-72A7-D40C95E8C8EC}"/>
            </ac:spMkLst>
          </pc:spChg>
          <pc:picChg chg="add mod">
            <ac:chgData name="John Harvey" userId="e5a0ab3946b3a4c5" providerId="LiveId" clId="{F6280B5E-7C25-45BC-A6D9-99308BA4521E}" dt="2024-09-13T10:19:53.126" v="70" actId="14100"/>
            <ac:picMkLst>
              <pc:docMk/>
              <pc:sldMasterMk cId="3542598728" sldId="2147483648"/>
              <pc:sldLayoutMk cId="4092135207" sldId="2147483649"/>
              <ac:picMk id="8" creationId="{CA11BBA4-DE9B-E7D4-DFE0-FB3B1855CE5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932CF-9D49-469C-9539-C2AF519B758F}" type="datetimeFigureOut">
              <a:rPr lang="en-GB" smtClean="0"/>
              <a:t>05/10/2024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CB487-F283-4D20-8443-41F11F0259C7}" type="slidenum">
              <a:rPr lang="en-GB" smtClean="0"/>
              <a:t>‹#›</a:t>
            </a:fld>
            <a:endParaRPr lang="en-GB"/>
          </a:p>
        </p:txBody>
      </p:sp>
    </p:spTree>
    <p:extLst>
      <p:ext uri="{BB962C8B-B14F-4D97-AF65-F5344CB8AC3E}">
        <p14:creationId xmlns:p14="http://schemas.microsoft.com/office/powerpoint/2010/main" val="313021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1</a:t>
            </a:fld>
            <a:endParaRPr lang="en-GB"/>
          </a:p>
        </p:txBody>
      </p:sp>
    </p:spTree>
    <p:extLst>
      <p:ext uri="{BB962C8B-B14F-4D97-AF65-F5344CB8AC3E}">
        <p14:creationId xmlns:p14="http://schemas.microsoft.com/office/powerpoint/2010/main" val="356448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months</a:t>
            </a:r>
          </a:p>
          <a:p>
            <a:r>
              <a:rPr lang="en-US" dirty="0"/>
              <a:t>September 1976 – May 1977</a:t>
            </a:r>
          </a:p>
          <a:p>
            <a:endParaRPr lang="en-US" dirty="0"/>
          </a:p>
          <a:p>
            <a:r>
              <a:rPr lang="en-US" dirty="0"/>
              <a:t>Catholic Herald 27 May 1977</a:t>
            </a:r>
          </a:p>
          <a:p>
            <a:endParaRPr lang="en-US" dirty="0"/>
          </a:p>
          <a:p>
            <a:r>
              <a:rPr lang="en-US" dirty="0"/>
              <a:t>The headmaster of St George's College, Weybridge, Fr Illtyd Morgan Evans has resigned and is seeking </a:t>
            </a:r>
            <a:r>
              <a:rPr lang="en-US" dirty="0" err="1"/>
              <a:t>laicisation</a:t>
            </a:r>
            <a:r>
              <a:rPr lang="en-US" dirty="0"/>
              <a:t>.</a:t>
            </a:r>
          </a:p>
          <a:p>
            <a:endParaRPr lang="en-US" dirty="0"/>
          </a:p>
          <a:p>
            <a:r>
              <a:rPr lang="en-US" dirty="0"/>
              <a:t>The announcement was made in a letter to parents from Fr Peter </a:t>
            </a:r>
            <a:r>
              <a:rPr lang="en-US" dirty="0" err="1"/>
              <a:t>Murtough</a:t>
            </a:r>
            <a:r>
              <a:rPr lang="en-US" dirty="0"/>
              <a:t>, Chairman of the Board of Governors and former headmaster. He said that it was with profound regret and great personal sadness that he had to tell the parents this and he asked for their prayers at this difficult time.</a:t>
            </a:r>
          </a:p>
          <a:p>
            <a:endParaRPr lang="en-US" dirty="0"/>
          </a:p>
          <a:p>
            <a:r>
              <a:rPr lang="en-US" dirty="0"/>
              <a:t>The Georgian June 1977</a:t>
            </a:r>
          </a:p>
          <a:p>
            <a:endParaRPr lang="en-US" dirty="0"/>
          </a:p>
          <a:p>
            <a:r>
              <a:rPr lang="en-US" dirty="0"/>
              <a:t>We are very sorry to record that Fr Illtyd Morgan Evans has resigned as</a:t>
            </a:r>
          </a:p>
          <a:p>
            <a:r>
              <a:rPr lang="en-US" dirty="0"/>
              <a:t>Headmaster of St George's College and has asked permission from Rome to</a:t>
            </a:r>
          </a:p>
          <a:p>
            <a:r>
              <a:rPr lang="en-US" dirty="0"/>
              <a:t>continue life in the lay state.</a:t>
            </a:r>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10</a:t>
            </a:fld>
            <a:endParaRPr lang="en-GB"/>
          </a:p>
        </p:txBody>
      </p:sp>
    </p:spTree>
    <p:extLst>
      <p:ext uri="{BB962C8B-B14F-4D97-AF65-F5344CB8AC3E}">
        <p14:creationId xmlns:p14="http://schemas.microsoft.com/office/powerpoint/2010/main" val="418413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months</a:t>
            </a:r>
          </a:p>
          <a:p>
            <a:r>
              <a:rPr lang="en-US" dirty="0"/>
              <a:t>September 1976 – May 1977</a:t>
            </a:r>
          </a:p>
          <a:p>
            <a:endParaRPr lang="en-US" dirty="0"/>
          </a:p>
          <a:p>
            <a:r>
              <a:rPr lang="en-US" dirty="0"/>
              <a:t>Catholic Herald 27 May 1977</a:t>
            </a:r>
          </a:p>
          <a:p>
            <a:endParaRPr lang="en-US" dirty="0"/>
          </a:p>
          <a:p>
            <a:r>
              <a:rPr lang="en-US" dirty="0"/>
              <a:t>The headmaster of St George's College, Weybridge, Fr Illtyd Morgan Evans has resigned and is seeking </a:t>
            </a:r>
            <a:r>
              <a:rPr lang="en-US" dirty="0" err="1"/>
              <a:t>laicisation</a:t>
            </a:r>
            <a:r>
              <a:rPr lang="en-US" dirty="0"/>
              <a:t>.</a:t>
            </a:r>
          </a:p>
          <a:p>
            <a:endParaRPr lang="en-US" dirty="0"/>
          </a:p>
          <a:p>
            <a:r>
              <a:rPr lang="en-US" dirty="0"/>
              <a:t>The announcement was made in a letter to parents from Fr Peter </a:t>
            </a:r>
            <a:r>
              <a:rPr lang="en-US" dirty="0" err="1"/>
              <a:t>Murtough</a:t>
            </a:r>
            <a:r>
              <a:rPr lang="en-US" dirty="0"/>
              <a:t>, Chairman of the Board of Governors and former headmaster. He said that it was with profound regret and great personal sadness that he had to tell the parents this and he asked for their prayers at this difficult time.</a:t>
            </a:r>
          </a:p>
          <a:p>
            <a:endParaRPr lang="en-US" dirty="0"/>
          </a:p>
          <a:p>
            <a:r>
              <a:rPr lang="en-US" dirty="0"/>
              <a:t>The Georgian June 1977</a:t>
            </a:r>
          </a:p>
          <a:p>
            <a:endParaRPr lang="en-US" dirty="0"/>
          </a:p>
          <a:p>
            <a:r>
              <a:rPr lang="en-US" dirty="0"/>
              <a:t>We are very sorry to record that Fr Illtyd Morgan Evans has resigned as</a:t>
            </a:r>
          </a:p>
          <a:p>
            <a:r>
              <a:rPr lang="en-US" dirty="0"/>
              <a:t>Headmaster of St George's College and has asked permission from Rome to</a:t>
            </a:r>
          </a:p>
          <a:p>
            <a:r>
              <a:rPr lang="en-US" dirty="0"/>
              <a:t>continue life in the lay state.</a:t>
            </a:r>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11</a:t>
            </a:fld>
            <a:endParaRPr lang="en-GB"/>
          </a:p>
        </p:txBody>
      </p:sp>
    </p:spTree>
    <p:extLst>
      <p:ext uri="{BB962C8B-B14F-4D97-AF65-F5344CB8AC3E}">
        <p14:creationId xmlns:p14="http://schemas.microsoft.com/office/powerpoint/2010/main" val="37043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months</a:t>
            </a:r>
          </a:p>
          <a:p>
            <a:r>
              <a:rPr lang="en-US" dirty="0"/>
              <a:t>September 1976 – May 1977</a:t>
            </a:r>
          </a:p>
          <a:p>
            <a:endParaRPr lang="en-US" dirty="0"/>
          </a:p>
          <a:p>
            <a:r>
              <a:rPr lang="en-US" dirty="0"/>
              <a:t>Catholic Herald 27 May 1977</a:t>
            </a:r>
          </a:p>
          <a:p>
            <a:endParaRPr lang="en-US" dirty="0"/>
          </a:p>
          <a:p>
            <a:r>
              <a:rPr lang="en-US" dirty="0"/>
              <a:t>The headmaster of St George's College, Weybridge, Fr Illtyd Morgan Evans has resigned and is seeking </a:t>
            </a:r>
            <a:r>
              <a:rPr lang="en-US" dirty="0" err="1"/>
              <a:t>laicisation</a:t>
            </a:r>
            <a:r>
              <a:rPr lang="en-US" dirty="0"/>
              <a:t>.</a:t>
            </a:r>
          </a:p>
          <a:p>
            <a:endParaRPr lang="en-US" dirty="0"/>
          </a:p>
          <a:p>
            <a:r>
              <a:rPr lang="en-US" dirty="0"/>
              <a:t>The announcement was made in a letter to parents from Fr Peter </a:t>
            </a:r>
            <a:r>
              <a:rPr lang="en-US" dirty="0" err="1"/>
              <a:t>Murtough</a:t>
            </a:r>
            <a:r>
              <a:rPr lang="en-US" dirty="0"/>
              <a:t>, Chairman of the Board of Governors and former headmaster. He said that it was with profound regret and great personal sadness that he had to tell the parents this and he asked for their prayers at this difficult time.</a:t>
            </a:r>
          </a:p>
          <a:p>
            <a:endParaRPr lang="en-US" dirty="0"/>
          </a:p>
          <a:p>
            <a:r>
              <a:rPr lang="en-US" dirty="0"/>
              <a:t>The Georgian June 1977</a:t>
            </a:r>
          </a:p>
          <a:p>
            <a:endParaRPr lang="en-US" dirty="0"/>
          </a:p>
          <a:p>
            <a:r>
              <a:rPr lang="en-US" dirty="0"/>
              <a:t>We are very sorry to record that Fr Illtyd Morgan Evans has resigned as</a:t>
            </a:r>
          </a:p>
          <a:p>
            <a:r>
              <a:rPr lang="en-US" dirty="0"/>
              <a:t>Headmaster of St George's College and has asked permission from Rome to</a:t>
            </a:r>
          </a:p>
          <a:p>
            <a:r>
              <a:rPr lang="en-US" dirty="0"/>
              <a:t>continue life in the lay state.</a:t>
            </a:r>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12</a:t>
            </a:fld>
            <a:endParaRPr lang="en-GB"/>
          </a:p>
        </p:txBody>
      </p:sp>
    </p:spTree>
    <p:extLst>
      <p:ext uri="{BB962C8B-B14F-4D97-AF65-F5344CB8AC3E}">
        <p14:creationId xmlns:p14="http://schemas.microsoft.com/office/powerpoint/2010/main" val="30418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months</a:t>
            </a:r>
          </a:p>
          <a:p>
            <a:r>
              <a:rPr lang="en-US" dirty="0"/>
              <a:t>September 1976 – May 1977</a:t>
            </a:r>
          </a:p>
          <a:p>
            <a:endParaRPr lang="en-US" dirty="0"/>
          </a:p>
          <a:p>
            <a:r>
              <a:rPr lang="en-US" dirty="0"/>
              <a:t>Catholic Herald 27 May 1977</a:t>
            </a:r>
          </a:p>
          <a:p>
            <a:endParaRPr lang="en-US" dirty="0"/>
          </a:p>
          <a:p>
            <a:r>
              <a:rPr lang="en-US" dirty="0"/>
              <a:t>The headmaster of St George's College, Weybridge, Fr Illtyd Morgan Evans has resigned and is seeking </a:t>
            </a:r>
            <a:r>
              <a:rPr lang="en-US" dirty="0" err="1"/>
              <a:t>laicisation</a:t>
            </a:r>
            <a:r>
              <a:rPr lang="en-US" dirty="0"/>
              <a:t>.</a:t>
            </a:r>
          </a:p>
          <a:p>
            <a:endParaRPr lang="en-US" dirty="0"/>
          </a:p>
          <a:p>
            <a:r>
              <a:rPr lang="en-US" dirty="0"/>
              <a:t>The announcement was made in a letter to parents from Fr Peter </a:t>
            </a:r>
            <a:r>
              <a:rPr lang="en-US" dirty="0" err="1"/>
              <a:t>Murtough</a:t>
            </a:r>
            <a:r>
              <a:rPr lang="en-US" dirty="0"/>
              <a:t>, Chairman of the Board of Governors and former headmaster. He said that it was with profound regret and great personal sadness that he had to tell the parents this and he asked for their prayers at this difficult time.</a:t>
            </a:r>
          </a:p>
          <a:p>
            <a:endParaRPr lang="en-US" dirty="0"/>
          </a:p>
          <a:p>
            <a:r>
              <a:rPr lang="en-US" dirty="0"/>
              <a:t>The Georgian June 1977</a:t>
            </a:r>
          </a:p>
          <a:p>
            <a:endParaRPr lang="en-US" dirty="0"/>
          </a:p>
          <a:p>
            <a:r>
              <a:rPr lang="en-US" dirty="0"/>
              <a:t>We are very sorry to record that Fr Illtyd Morgan Evans has resigned as</a:t>
            </a:r>
          </a:p>
          <a:p>
            <a:r>
              <a:rPr lang="en-US" dirty="0"/>
              <a:t>Headmaster of St George's College and has asked permission from Rome to</a:t>
            </a:r>
          </a:p>
          <a:p>
            <a:r>
              <a:rPr lang="en-US" dirty="0"/>
              <a:t>continue life in the lay state.</a:t>
            </a:r>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13</a:t>
            </a:fld>
            <a:endParaRPr lang="en-GB"/>
          </a:p>
        </p:txBody>
      </p:sp>
    </p:spTree>
    <p:extLst>
      <p:ext uri="{BB962C8B-B14F-4D97-AF65-F5344CB8AC3E}">
        <p14:creationId xmlns:p14="http://schemas.microsoft.com/office/powerpoint/2010/main" val="20268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Moore (OG 1981) is head of MI6</a:t>
            </a:r>
          </a:p>
          <a:p>
            <a:endParaRPr lang="en-US" dirty="0"/>
          </a:p>
          <a:p>
            <a:r>
              <a:rPr lang="en-US" dirty="0"/>
              <a:t>The Georgian January 1970</a:t>
            </a:r>
          </a:p>
          <a:p>
            <a:r>
              <a:rPr lang="en-US" dirty="0"/>
              <a:t>Brendan Moore joined the </a:t>
            </a:r>
            <a:r>
              <a:rPr lang="en-US" dirty="0" err="1"/>
              <a:t>Noviciate</a:t>
            </a:r>
            <a:r>
              <a:rPr lang="en-US" dirty="0"/>
              <a:t> in September 1969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14</a:t>
            </a:fld>
            <a:endParaRPr lang="en-GB"/>
          </a:p>
        </p:txBody>
      </p:sp>
    </p:spTree>
    <p:extLst>
      <p:ext uri="{BB962C8B-B14F-4D97-AF65-F5344CB8AC3E}">
        <p14:creationId xmlns:p14="http://schemas.microsoft.com/office/powerpoint/2010/main" val="79434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Uncle David Wickins founded British Car Auctions in 1946</a:t>
            </a:r>
          </a:p>
          <a:p>
            <a:endParaRPr lang="en-US" dirty="0"/>
          </a:p>
          <a:p>
            <a:r>
              <a:rPr lang="en-US" dirty="0"/>
              <a:t>He was married at least three times, and possibly (though his own account varied) six. (Obituary)</a:t>
            </a:r>
          </a:p>
          <a:p>
            <a:endParaRPr lang="en-US" dirty="0"/>
          </a:p>
          <a:p>
            <a:r>
              <a:rPr lang="en-US" dirty="0"/>
              <a:t>The Georgian January 1954</a:t>
            </a:r>
          </a:p>
          <a:p>
            <a:r>
              <a:rPr lang="en-US" dirty="0"/>
              <a:t>David Wickins ('36) has taken over a large hall at Alexandra Palace for car auctions; he has also installed buffets, rest rooms and a boating lake for children.</a:t>
            </a:r>
          </a:p>
          <a:p>
            <a:endParaRPr lang="en-US" dirty="0"/>
          </a:p>
          <a:p>
            <a:r>
              <a:rPr lang="en-US" dirty="0"/>
              <a:t>Father John Wickins was also a director of BCA</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15</a:t>
            </a:fld>
            <a:endParaRPr lang="en-GB"/>
          </a:p>
        </p:txBody>
      </p:sp>
    </p:spTree>
    <p:extLst>
      <p:ext uri="{BB962C8B-B14F-4D97-AF65-F5344CB8AC3E}">
        <p14:creationId xmlns:p14="http://schemas.microsoft.com/office/powerpoint/2010/main" val="298766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Atomic Rooster</a:t>
            </a:r>
          </a:p>
          <a:p>
            <a:endParaRPr lang="en-US" dirty="0"/>
          </a:p>
          <a:p>
            <a:r>
              <a:rPr lang="en-US" dirty="0"/>
              <a:t>Group split in 1974</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16</a:t>
            </a:fld>
            <a:endParaRPr lang="en-GB"/>
          </a:p>
        </p:txBody>
      </p:sp>
    </p:spTree>
    <p:extLst>
      <p:ext uri="{BB962C8B-B14F-4D97-AF65-F5344CB8AC3E}">
        <p14:creationId xmlns:p14="http://schemas.microsoft.com/office/powerpoint/2010/main" val="22313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2</a:t>
            </a:fld>
            <a:endParaRPr lang="en-GB"/>
          </a:p>
        </p:txBody>
      </p:sp>
    </p:spTree>
    <p:extLst>
      <p:ext uri="{BB962C8B-B14F-4D97-AF65-F5344CB8AC3E}">
        <p14:creationId xmlns:p14="http://schemas.microsoft.com/office/powerpoint/2010/main" val="9004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3</a:t>
            </a:fld>
            <a:endParaRPr lang="en-GB"/>
          </a:p>
        </p:txBody>
      </p:sp>
    </p:spTree>
    <p:extLst>
      <p:ext uri="{BB962C8B-B14F-4D97-AF65-F5344CB8AC3E}">
        <p14:creationId xmlns:p14="http://schemas.microsoft.com/office/powerpoint/2010/main" val="411692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4</a:t>
            </a:fld>
            <a:endParaRPr lang="en-GB"/>
          </a:p>
        </p:txBody>
      </p:sp>
    </p:spTree>
    <p:extLst>
      <p:ext uri="{BB962C8B-B14F-4D97-AF65-F5344CB8AC3E}">
        <p14:creationId xmlns:p14="http://schemas.microsoft.com/office/powerpoint/2010/main" val="364386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5</a:t>
            </a:fld>
            <a:endParaRPr lang="en-GB"/>
          </a:p>
        </p:txBody>
      </p:sp>
    </p:spTree>
    <p:extLst>
      <p:ext uri="{BB962C8B-B14F-4D97-AF65-F5344CB8AC3E}">
        <p14:creationId xmlns:p14="http://schemas.microsoft.com/office/powerpoint/2010/main" val="310960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6</a:t>
            </a:fld>
            <a:endParaRPr lang="en-GB"/>
          </a:p>
        </p:txBody>
      </p:sp>
    </p:spTree>
    <p:extLst>
      <p:ext uri="{BB962C8B-B14F-4D97-AF65-F5344CB8AC3E}">
        <p14:creationId xmlns:p14="http://schemas.microsoft.com/office/powerpoint/2010/main" val="312813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7</a:t>
            </a:fld>
            <a:endParaRPr lang="en-GB"/>
          </a:p>
        </p:txBody>
      </p:sp>
    </p:spTree>
    <p:extLst>
      <p:ext uri="{BB962C8B-B14F-4D97-AF65-F5344CB8AC3E}">
        <p14:creationId xmlns:p14="http://schemas.microsoft.com/office/powerpoint/2010/main" val="80138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years</a:t>
            </a:r>
          </a:p>
          <a:p>
            <a:endParaRPr lang="en-US" dirty="0"/>
          </a:p>
          <a:p>
            <a:r>
              <a:rPr lang="en-US" dirty="0"/>
              <a:t>23 July 1949 – 12 July 1976</a:t>
            </a:r>
          </a:p>
          <a:p>
            <a:endParaRPr lang="en-US" dirty="0"/>
          </a:p>
          <a:p>
            <a:r>
              <a:rPr lang="en-US" dirty="0"/>
              <a:t>From The Georgian September 1949:</a:t>
            </a:r>
          </a:p>
          <a:p>
            <a:endParaRPr lang="en-US" dirty="0"/>
          </a:p>
          <a:p>
            <a:r>
              <a:rPr lang="en-US" dirty="0"/>
              <a:t>On July 23rd the Very Reverend B. Peter </a:t>
            </a:r>
            <a:r>
              <a:rPr lang="en-US" dirty="0" err="1"/>
              <a:t>Murtough</a:t>
            </a:r>
            <a:r>
              <a:rPr lang="en-US" dirty="0"/>
              <a:t>, C.J., B.A., was installed as President of St. George’s.</a:t>
            </a:r>
          </a:p>
          <a:p>
            <a:endParaRPr lang="en-US" dirty="0"/>
          </a:p>
          <a:p>
            <a:r>
              <a:rPr lang="en-US" dirty="0"/>
              <a:t>[The Headmaster was then known as President. Title changed to Headmaster in 1964.]</a:t>
            </a:r>
            <a:endParaRPr lang="en-GB" dirty="0"/>
          </a:p>
        </p:txBody>
      </p:sp>
      <p:sp>
        <p:nvSpPr>
          <p:cNvPr id="4" name="Slide Number Placeholder 3"/>
          <p:cNvSpPr>
            <a:spLocks noGrp="1"/>
          </p:cNvSpPr>
          <p:nvPr>
            <p:ph type="sldNum" sz="quarter" idx="5"/>
          </p:nvPr>
        </p:nvSpPr>
        <p:spPr/>
        <p:txBody>
          <a:bodyPr/>
          <a:lstStyle/>
          <a:p>
            <a:fld id="{9DECB487-F283-4D20-8443-41F11F0259C7}" type="slidenum">
              <a:rPr lang="en-GB" smtClean="0"/>
              <a:t>8</a:t>
            </a:fld>
            <a:endParaRPr lang="en-GB"/>
          </a:p>
        </p:txBody>
      </p:sp>
    </p:spTree>
    <p:extLst>
      <p:ext uri="{BB962C8B-B14F-4D97-AF65-F5344CB8AC3E}">
        <p14:creationId xmlns:p14="http://schemas.microsoft.com/office/powerpoint/2010/main" val="288895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months</a:t>
            </a:r>
          </a:p>
          <a:p>
            <a:r>
              <a:rPr lang="en-US" dirty="0"/>
              <a:t>September 1976 – May 1977</a:t>
            </a:r>
          </a:p>
          <a:p>
            <a:endParaRPr lang="en-US" dirty="0"/>
          </a:p>
          <a:p>
            <a:r>
              <a:rPr lang="en-US" dirty="0"/>
              <a:t>Catholic Herald 27 May 1977</a:t>
            </a:r>
          </a:p>
          <a:p>
            <a:endParaRPr lang="en-US" dirty="0"/>
          </a:p>
          <a:p>
            <a:r>
              <a:rPr lang="en-US" dirty="0"/>
              <a:t>The headmaster of St George's College, Weybridge, Fr Illtyd Morgan Evans has resigned and is seeking </a:t>
            </a:r>
            <a:r>
              <a:rPr lang="en-US" dirty="0" err="1"/>
              <a:t>laicisation</a:t>
            </a:r>
            <a:r>
              <a:rPr lang="en-US" dirty="0"/>
              <a:t>.</a:t>
            </a:r>
          </a:p>
          <a:p>
            <a:endParaRPr lang="en-US" dirty="0"/>
          </a:p>
          <a:p>
            <a:r>
              <a:rPr lang="en-US" dirty="0"/>
              <a:t>The announcement was made in a letter to parents from Fr Peter </a:t>
            </a:r>
            <a:r>
              <a:rPr lang="en-US" dirty="0" err="1"/>
              <a:t>Murtough</a:t>
            </a:r>
            <a:r>
              <a:rPr lang="en-US" dirty="0"/>
              <a:t>, Chairman of the Board of Governors and former headmaster. He said that it was with profound regret and great personal sadness that he had to tell the parents this and he asked for their prayers at this difficult time.</a:t>
            </a:r>
          </a:p>
          <a:p>
            <a:endParaRPr lang="en-US" dirty="0"/>
          </a:p>
          <a:p>
            <a:r>
              <a:rPr lang="en-US" dirty="0"/>
              <a:t>The Georgian June 1977</a:t>
            </a:r>
          </a:p>
          <a:p>
            <a:endParaRPr lang="en-US" dirty="0"/>
          </a:p>
          <a:p>
            <a:r>
              <a:rPr lang="en-US" dirty="0"/>
              <a:t>We are very sorry to record that Fr Illtyd Morgan Evans has resigned as</a:t>
            </a:r>
          </a:p>
          <a:p>
            <a:r>
              <a:rPr lang="en-US" dirty="0"/>
              <a:t>Headmaster of St George's College and has asked permission from Rome to</a:t>
            </a:r>
          </a:p>
          <a:p>
            <a:r>
              <a:rPr lang="en-US" dirty="0"/>
              <a:t>continue life in the lay state.</a:t>
            </a:r>
          </a:p>
          <a:p>
            <a:endParaRPr lang="en-US" dirty="0"/>
          </a:p>
        </p:txBody>
      </p:sp>
      <p:sp>
        <p:nvSpPr>
          <p:cNvPr id="4" name="Slide Number Placeholder 3"/>
          <p:cNvSpPr>
            <a:spLocks noGrp="1"/>
          </p:cNvSpPr>
          <p:nvPr>
            <p:ph type="sldNum" sz="quarter" idx="5"/>
          </p:nvPr>
        </p:nvSpPr>
        <p:spPr/>
        <p:txBody>
          <a:bodyPr/>
          <a:lstStyle/>
          <a:p>
            <a:fld id="{9DECB487-F283-4D20-8443-41F11F0259C7}" type="slidenum">
              <a:rPr lang="en-GB" smtClean="0"/>
              <a:t>9</a:t>
            </a:fld>
            <a:endParaRPr lang="en-GB"/>
          </a:p>
        </p:txBody>
      </p:sp>
    </p:spTree>
    <p:extLst>
      <p:ext uri="{BB962C8B-B14F-4D97-AF65-F5344CB8AC3E}">
        <p14:creationId xmlns:p14="http://schemas.microsoft.com/office/powerpoint/2010/main" val="4286386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CA30-E385-8B79-E3CE-812B30728B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212F15-493A-1246-A084-CB36721A4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03E208-B2D9-91C7-CD17-BF504774DDB0}"/>
              </a:ext>
            </a:extLst>
          </p:cNvPr>
          <p:cNvSpPr>
            <a:spLocks noGrp="1"/>
          </p:cNvSpPr>
          <p:nvPr>
            <p:ph type="dt" sz="half" idx="10"/>
          </p:nvPr>
        </p:nvSpPr>
        <p:spPr/>
        <p:txBody>
          <a:bodyPr/>
          <a:lstStyle/>
          <a:p>
            <a:fld id="{72918DC9-4CC9-48B0-B965-CF803A8BEF96}" type="datetimeFigureOut">
              <a:rPr lang="en-GB" smtClean="0"/>
              <a:t>05/10/2024</a:t>
            </a:fld>
            <a:endParaRPr lang="en-GB" dirty="0"/>
          </a:p>
        </p:txBody>
      </p:sp>
      <p:sp>
        <p:nvSpPr>
          <p:cNvPr id="5" name="Footer Placeholder 4">
            <a:extLst>
              <a:ext uri="{FF2B5EF4-FFF2-40B4-BE49-F238E27FC236}">
                <a16:creationId xmlns:a16="http://schemas.microsoft.com/office/drawing/2014/main" id="{B18EF851-3D28-D6E1-72A7-D40C95E8C8EC}"/>
              </a:ext>
            </a:extLst>
          </p:cNvPr>
          <p:cNvSpPr>
            <a:spLocks noGrp="1"/>
          </p:cNvSpPr>
          <p:nvPr>
            <p:ph type="ftr" sz="quarter" idx="11"/>
          </p:nvPr>
        </p:nvSpPr>
        <p:spPr/>
        <p:txBody>
          <a:bodyPr/>
          <a:lstStyle/>
          <a:p>
            <a:r>
              <a:rPr lang="en-US" dirty="0"/>
              <a:t>Last updated 13 September 2024</a:t>
            </a:r>
            <a:endParaRPr lang="en-GB" dirty="0"/>
          </a:p>
        </p:txBody>
      </p:sp>
      <p:sp>
        <p:nvSpPr>
          <p:cNvPr id="6" name="Slide Number Placeholder 5">
            <a:extLst>
              <a:ext uri="{FF2B5EF4-FFF2-40B4-BE49-F238E27FC236}">
                <a16:creationId xmlns:a16="http://schemas.microsoft.com/office/drawing/2014/main" id="{B6E88666-4A87-36E1-9E6C-7D0586D6C4C1}"/>
              </a:ext>
            </a:extLst>
          </p:cNvPr>
          <p:cNvSpPr>
            <a:spLocks noGrp="1"/>
          </p:cNvSpPr>
          <p:nvPr>
            <p:ph type="sldNum" sz="quarter" idx="12"/>
          </p:nvPr>
        </p:nvSpPr>
        <p:spPr/>
        <p:txBody>
          <a:bodyPr/>
          <a:lstStyle/>
          <a:p>
            <a:fld id="{51C6BA24-CBB7-45B5-811B-0776EB655E32}" type="slidenum">
              <a:rPr lang="en-GB" smtClean="0"/>
              <a:t>‹#›</a:t>
            </a:fld>
            <a:endParaRPr lang="en-GB"/>
          </a:p>
        </p:txBody>
      </p:sp>
      <p:pic>
        <p:nvPicPr>
          <p:cNvPr id="8" name="Picture 7" descr="A group of trees in a field&#10;&#10;Description automatically generated">
            <a:extLst>
              <a:ext uri="{FF2B5EF4-FFF2-40B4-BE49-F238E27FC236}">
                <a16:creationId xmlns:a16="http://schemas.microsoft.com/office/drawing/2014/main" id="{CA11BBA4-DE9B-E7D4-DFE0-FB3B1855CE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15" y="171450"/>
            <a:ext cx="5765321" cy="1080998"/>
          </a:xfrm>
          <a:prstGeom prst="rect">
            <a:avLst/>
          </a:prstGeom>
        </p:spPr>
      </p:pic>
    </p:spTree>
    <p:extLst>
      <p:ext uri="{BB962C8B-B14F-4D97-AF65-F5344CB8AC3E}">
        <p14:creationId xmlns:p14="http://schemas.microsoft.com/office/powerpoint/2010/main" val="409213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9699-7683-EEE9-092D-5803A6BF8A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17DFA-DC72-30AF-1394-CF0541A1EE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3688F-CE0F-6347-49B4-805682E16548}"/>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5" name="Footer Placeholder 4">
            <a:extLst>
              <a:ext uri="{FF2B5EF4-FFF2-40B4-BE49-F238E27FC236}">
                <a16:creationId xmlns:a16="http://schemas.microsoft.com/office/drawing/2014/main" id="{028687F6-DA19-1AE0-9895-C3C36B720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80AF3-55F4-C471-26B6-24C12884F473}"/>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293611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D6585-D8FA-6B85-F5B5-3EA03C358A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F20AD6-2876-7C10-C117-95CB17833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492E5-C6BC-1CDE-5BEF-D5B506A9C201}"/>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5" name="Footer Placeholder 4">
            <a:extLst>
              <a:ext uri="{FF2B5EF4-FFF2-40B4-BE49-F238E27FC236}">
                <a16:creationId xmlns:a16="http://schemas.microsoft.com/office/drawing/2014/main" id="{073CE76B-4C37-1C41-3F94-A8DED5150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D705F-F2DB-2B76-8DA5-8B668DE10B65}"/>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410498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1559-D08C-922D-69D8-24576E7B2B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63303-C838-3CE0-246D-998E0D233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88916-65B1-FBB1-AA43-F78103B74C06}"/>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5" name="Footer Placeholder 4">
            <a:extLst>
              <a:ext uri="{FF2B5EF4-FFF2-40B4-BE49-F238E27FC236}">
                <a16:creationId xmlns:a16="http://schemas.microsoft.com/office/drawing/2014/main" id="{1B16ABE5-E1D5-FC82-DADE-292CA01D4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C42B1-C8CA-7E4D-BF6E-3B8969890B99}"/>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367284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C5F6-BA71-F3AF-F2CC-B4FB412F14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95C416-18B5-F115-995B-E1D609D84C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326E8-E4A9-A716-9F49-F16B5B2F1EBE}"/>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5" name="Footer Placeholder 4">
            <a:extLst>
              <a:ext uri="{FF2B5EF4-FFF2-40B4-BE49-F238E27FC236}">
                <a16:creationId xmlns:a16="http://schemas.microsoft.com/office/drawing/2014/main" id="{C910E685-2176-9376-7FA2-66BFD9EC2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03DB4-7540-7D3D-501B-BD4F4E836F23}"/>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382856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C703-C5D9-9A9C-0E84-D65773B347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815527-1FA6-DCC8-385E-F48C92767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92E5FA-E2E8-1DFA-5B9E-66FE756E2B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935E63-E7FA-08C3-0AE9-7B16612ECA1B}"/>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6" name="Footer Placeholder 5">
            <a:extLst>
              <a:ext uri="{FF2B5EF4-FFF2-40B4-BE49-F238E27FC236}">
                <a16:creationId xmlns:a16="http://schemas.microsoft.com/office/drawing/2014/main" id="{12D2993E-0149-9C4A-75CA-94F2B9600F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A5A12-AABA-D1F4-5D80-CCD225DD2B6E}"/>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333539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97A4-6903-5BC3-4D6D-45BE083C4E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6073B-F213-9522-B33E-80F7668CB9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BDABDA-3F46-1B30-6C10-6443BF514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478A51-5252-1431-37DF-A331B8176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E06E-D009-7DC7-2A02-65FE48B23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A10DCC-C03C-46EE-E9C0-911BFC839F48}"/>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8" name="Footer Placeholder 7">
            <a:extLst>
              <a:ext uri="{FF2B5EF4-FFF2-40B4-BE49-F238E27FC236}">
                <a16:creationId xmlns:a16="http://schemas.microsoft.com/office/drawing/2014/main" id="{99F5AF9A-53D1-7B1F-0A04-CFEC2D619D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4CAC94-BEDE-2489-EF81-521FDA0CEC84}"/>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292835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AD3E-9DDB-4838-07C4-F38FCB7E48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0CFC9F-CB54-6FC1-BD21-0927DBD3E265}"/>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4" name="Footer Placeholder 3">
            <a:extLst>
              <a:ext uri="{FF2B5EF4-FFF2-40B4-BE49-F238E27FC236}">
                <a16:creationId xmlns:a16="http://schemas.microsoft.com/office/drawing/2014/main" id="{FAFC8F2C-45BF-D5D2-425A-FC77A0CA85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DCA335-2F2F-BBBE-D8AB-C076FBAF9269}"/>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119671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1F51B-7019-287F-F80D-73125DDEEA9B}"/>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3" name="Footer Placeholder 2">
            <a:extLst>
              <a:ext uri="{FF2B5EF4-FFF2-40B4-BE49-F238E27FC236}">
                <a16:creationId xmlns:a16="http://schemas.microsoft.com/office/drawing/2014/main" id="{DBD6CA6A-6BD6-FC9D-EFF6-07053BD040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B01BBF-1D80-5106-ACB5-81F23B13C717}"/>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269453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A775-1357-6AF2-28CF-84C7E42CF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E3A877-CDCE-14C0-0863-4BFA04B429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7F940C-8289-49C8-28D1-D95F7A26C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F7458-35B6-50C0-BD9D-7C895FABAF6D}"/>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6" name="Footer Placeholder 5">
            <a:extLst>
              <a:ext uri="{FF2B5EF4-FFF2-40B4-BE49-F238E27FC236}">
                <a16:creationId xmlns:a16="http://schemas.microsoft.com/office/drawing/2014/main" id="{8F0E23AE-9FD8-62A2-989C-387DBF58D0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336D4-7635-628C-6DB6-1043F7766EB8}"/>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78551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959A-C9C0-42EF-3A97-B2C77290B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782C8-3266-AF82-C428-425020F46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2D3FD5-E401-B985-D609-584CEE749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6240F5-283A-5192-789F-B7E4E41D981E}"/>
              </a:ext>
            </a:extLst>
          </p:cNvPr>
          <p:cNvSpPr>
            <a:spLocks noGrp="1"/>
          </p:cNvSpPr>
          <p:nvPr>
            <p:ph type="dt" sz="half" idx="10"/>
          </p:nvPr>
        </p:nvSpPr>
        <p:spPr/>
        <p:txBody>
          <a:bodyPr/>
          <a:lstStyle/>
          <a:p>
            <a:fld id="{72918DC9-4CC9-48B0-B965-CF803A8BEF96}" type="datetimeFigureOut">
              <a:rPr lang="en-GB" smtClean="0"/>
              <a:t>05/10/2024</a:t>
            </a:fld>
            <a:endParaRPr lang="en-GB"/>
          </a:p>
        </p:txBody>
      </p:sp>
      <p:sp>
        <p:nvSpPr>
          <p:cNvPr id="6" name="Footer Placeholder 5">
            <a:extLst>
              <a:ext uri="{FF2B5EF4-FFF2-40B4-BE49-F238E27FC236}">
                <a16:creationId xmlns:a16="http://schemas.microsoft.com/office/drawing/2014/main" id="{9CDED440-AE51-542A-1074-878EEF60C0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A6978-C3DE-96E8-CE3A-7A4A5619D2C6}"/>
              </a:ext>
            </a:extLst>
          </p:cNvPr>
          <p:cNvSpPr>
            <a:spLocks noGrp="1"/>
          </p:cNvSpPr>
          <p:nvPr>
            <p:ph type="sldNum" sz="quarter" idx="12"/>
          </p:nvPr>
        </p:nvSpPr>
        <p:spPr/>
        <p:txBody>
          <a:bodyPr/>
          <a:lstStyle/>
          <a:p>
            <a:fld id="{51C6BA24-CBB7-45B5-811B-0776EB655E32}" type="slidenum">
              <a:rPr lang="en-GB" smtClean="0"/>
              <a:t>‹#›</a:t>
            </a:fld>
            <a:endParaRPr lang="en-GB"/>
          </a:p>
        </p:txBody>
      </p:sp>
    </p:spTree>
    <p:extLst>
      <p:ext uri="{BB962C8B-B14F-4D97-AF65-F5344CB8AC3E}">
        <p14:creationId xmlns:p14="http://schemas.microsoft.com/office/powerpoint/2010/main" val="7405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86E9B-BD70-E4D9-02CF-2BA1908219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A403B5-E8ED-EE07-8A51-453B37AE6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031FB-1290-B91B-6F8E-865208323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918DC9-4CC9-48B0-B965-CF803A8BEF96}" type="datetimeFigureOut">
              <a:rPr lang="en-GB" smtClean="0"/>
              <a:t>05/10/2024</a:t>
            </a:fld>
            <a:endParaRPr lang="en-GB"/>
          </a:p>
        </p:txBody>
      </p:sp>
      <p:sp>
        <p:nvSpPr>
          <p:cNvPr id="5" name="Footer Placeholder 4">
            <a:extLst>
              <a:ext uri="{FF2B5EF4-FFF2-40B4-BE49-F238E27FC236}">
                <a16:creationId xmlns:a16="http://schemas.microsoft.com/office/drawing/2014/main" id="{DF3DD010-C7CA-BD1A-E2AF-092AD24AF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8DEA4C-8057-AD16-1119-0AAB59AFB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C6BA24-CBB7-45B5-811B-0776EB655E32}" type="slidenum">
              <a:rPr lang="en-GB" smtClean="0"/>
              <a:t>‹#›</a:t>
            </a:fld>
            <a:endParaRPr lang="en-GB"/>
          </a:p>
        </p:txBody>
      </p:sp>
    </p:spTree>
    <p:extLst>
      <p:ext uri="{BB962C8B-B14F-4D97-AF65-F5344CB8AC3E}">
        <p14:creationId xmlns:p14="http://schemas.microsoft.com/office/powerpoint/2010/main" val="354259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1524000" y="1828800"/>
            <a:ext cx="9144000" cy="3703320"/>
          </a:xfrm>
        </p:spPr>
        <p:txBody>
          <a:bodyPr>
            <a:normAutofit/>
          </a:bodyPr>
          <a:lstStyle/>
          <a:p>
            <a:r>
              <a:rPr lang="en-US" dirty="0"/>
              <a:t>Oxford Reunion</a:t>
            </a:r>
            <a:br>
              <a:rPr lang="en-US" dirty="0"/>
            </a:br>
            <a:r>
              <a:rPr lang="en-US" dirty="0"/>
              <a:t>October 2024</a:t>
            </a:r>
            <a:br>
              <a:rPr lang="en-US" dirty="0"/>
            </a:br>
            <a:r>
              <a:rPr lang="en-US" dirty="0"/>
              <a:t>College Quiz</a:t>
            </a:r>
            <a:br>
              <a:rPr lang="en-GB" dirty="0"/>
            </a:br>
            <a:endParaRPr lang="en-GB" dirty="0"/>
          </a:p>
        </p:txBody>
      </p:sp>
      <p:sp>
        <p:nvSpPr>
          <p:cNvPr id="3" name="Subtitle 2">
            <a:extLst>
              <a:ext uri="{FF2B5EF4-FFF2-40B4-BE49-F238E27FC236}">
                <a16:creationId xmlns:a16="http://schemas.microsoft.com/office/drawing/2014/main" id="{7BB4E03F-55F8-216D-34D5-25DFCAEF095C}"/>
              </a:ext>
            </a:extLst>
          </p:cNvPr>
          <p:cNvSpPr>
            <a:spLocks noGrp="1"/>
          </p:cNvSpPr>
          <p:nvPr>
            <p:ph type="subTitle" idx="1"/>
          </p:nvPr>
        </p:nvSpPr>
        <p:spPr>
          <a:xfrm>
            <a:off x="1597152" y="5678424"/>
            <a:ext cx="9144000" cy="694944"/>
          </a:xfrm>
        </p:spPr>
        <p:txBody>
          <a:bodyPr>
            <a:normAutofit/>
          </a:bodyPr>
          <a:lstStyle/>
          <a:p>
            <a:r>
              <a:rPr lang="en-US" sz="1400" dirty="0"/>
              <a:t>Last updated 5 October 2024</a:t>
            </a:r>
            <a:endParaRPr lang="en-GB" sz="1400" dirty="0"/>
          </a:p>
        </p:txBody>
      </p:sp>
    </p:spTree>
    <p:extLst>
      <p:ext uri="{BB962C8B-B14F-4D97-AF65-F5344CB8AC3E}">
        <p14:creationId xmlns:p14="http://schemas.microsoft.com/office/powerpoint/2010/main" val="200950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4901184" cy="4023360"/>
          </a:xfrm>
        </p:spPr>
        <p:txBody>
          <a:bodyPr>
            <a:normAutofit fontScale="90000"/>
          </a:bodyPr>
          <a:lstStyle/>
          <a:p>
            <a:r>
              <a:rPr lang="en-US" dirty="0"/>
              <a:t>Brother Vincent and Brother Joseph had what connection?</a:t>
            </a:r>
            <a:br>
              <a:rPr lang="en-GB" dirty="0"/>
            </a:br>
            <a:endParaRPr lang="en-GB" dirty="0"/>
          </a:p>
        </p:txBody>
      </p:sp>
      <p:pic>
        <p:nvPicPr>
          <p:cNvPr id="5" name="Picture 4" descr="A person wearing glasses and a priest's collar&#10;&#10;Description automatically generated">
            <a:extLst>
              <a:ext uri="{FF2B5EF4-FFF2-40B4-BE49-F238E27FC236}">
                <a16:creationId xmlns:a16="http://schemas.microsoft.com/office/drawing/2014/main" id="{F14B44D8-29C4-96DC-6070-7A9381E49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394" y="1691449"/>
            <a:ext cx="2734760" cy="3703320"/>
          </a:xfrm>
          <a:prstGeom prst="rect">
            <a:avLst/>
          </a:prstGeom>
        </p:spPr>
      </p:pic>
      <p:pic>
        <p:nvPicPr>
          <p:cNvPr id="7" name="Picture 6" descr="A close-up of a person&#10;&#10;Description automatically generated">
            <a:extLst>
              <a:ext uri="{FF2B5EF4-FFF2-40B4-BE49-F238E27FC236}">
                <a16:creationId xmlns:a16="http://schemas.microsoft.com/office/drawing/2014/main" id="{27995E93-5C0D-C363-D420-86C8BED6B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65" y="1691449"/>
            <a:ext cx="2734759" cy="3703320"/>
          </a:xfrm>
          <a:prstGeom prst="rect">
            <a:avLst/>
          </a:prstGeom>
        </p:spPr>
      </p:pic>
    </p:spTree>
    <p:extLst>
      <p:ext uri="{BB962C8B-B14F-4D97-AF65-F5344CB8AC3E}">
        <p14:creationId xmlns:p14="http://schemas.microsoft.com/office/powerpoint/2010/main" val="318201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867400" cy="3703320"/>
          </a:xfrm>
        </p:spPr>
        <p:txBody>
          <a:bodyPr>
            <a:normAutofit/>
          </a:bodyPr>
          <a:lstStyle/>
          <a:p>
            <a:r>
              <a:rPr lang="en-US" dirty="0"/>
              <a:t>Who were the cover girls on the </a:t>
            </a:r>
            <a:r>
              <a:rPr lang="en-US"/>
              <a:t>1968 Georgian?</a:t>
            </a:r>
            <a:br>
              <a:rPr lang="en-GB" dirty="0"/>
            </a:br>
            <a:endParaRPr lang="en-GB" dirty="0"/>
          </a:p>
        </p:txBody>
      </p:sp>
      <p:pic>
        <p:nvPicPr>
          <p:cNvPr id="5" name="Picture 4" descr="A couple of women looking at each other&#10;&#10;Description automatically generated">
            <a:extLst>
              <a:ext uri="{FF2B5EF4-FFF2-40B4-BE49-F238E27FC236}">
                <a16:creationId xmlns:a16="http://schemas.microsoft.com/office/drawing/2014/main" id="{2FD7864D-4D7D-81CB-D054-FDD07335A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874" y="1828800"/>
            <a:ext cx="4906444" cy="3900623"/>
          </a:xfrm>
          <a:prstGeom prst="rect">
            <a:avLst/>
          </a:prstGeom>
        </p:spPr>
      </p:pic>
    </p:spTree>
    <p:extLst>
      <p:ext uri="{BB962C8B-B14F-4D97-AF65-F5344CB8AC3E}">
        <p14:creationId xmlns:p14="http://schemas.microsoft.com/office/powerpoint/2010/main" val="364565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511018" cy="3703320"/>
          </a:xfrm>
        </p:spPr>
        <p:txBody>
          <a:bodyPr>
            <a:normAutofit/>
          </a:bodyPr>
          <a:lstStyle/>
          <a:p>
            <a:r>
              <a:rPr lang="en-US" dirty="0"/>
              <a:t>When did the College become a Public School?</a:t>
            </a:r>
            <a:br>
              <a:rPr lang="en-GB" dirty="0"/>
            </a:br>
            <a:endParaRPr lang="en-GB" dirty="0"/>
          </a:p>
        </p:txBody>
      </p:sp>
      <p:pic>
        <p:nvPicPr>
          <p:cNvPr id="7" name="Picture 6" descr="A group of young men in suits and top hats&#10;&#10;Description automatically generated">
            <a:extLst>
              <a:ext uri="{FF2B5EF4-FFF2-40B4-BE49-F238E27FC236}">
                <a16:creationId xmlns:a16="http://schemas.microsoft.com/office/drawing/2014/main" id="{737CE7AA-DA9C-63E4-B9F5-2097FFBD0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8800"/>
            <a:ext cx="5632425" cy="3703320"/>
          </a:xfrm>
          <a:prstGeom prst="rect">
            <a:avLst/>
          </a:prstGeom>
        </p:spPr>
      </p:pic>
    </p:spTree>
    <p:extLst>
      <p:ext uri="{BB962C8B-B14F-4D97-AF65-F5344CB8AC3E}">
        <p14:creationId xmlns:p14="http://schemas.microsoft.com/office/powerpoint/2010/main" val="314212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2138288"/>
            <a:ext cx="5788152" cy="4487595"/>
          </a:xfrm>
        </p:spPr>
        <p:txBody>
          <a:bodyPr>
            <a:normAutofit fontScale="90000"/>
          </a:bodyPr>
          <a:lstStyle/>
          <a:p>
            <a:r>
              <a:rPr lang="en-US" dirty="0"/>
              <a:t>Had a leading part in 1968 feature film.</a:t>
            </a:r>
            <a:br>
              <a:rPr lang="en-US" dirty="0"/>
            </a:br>
            <a:r>
              <a:rPr lang="en-US" dirty="0"/>
              <a:t>* Name of film?</a:t>
            </a:r>
            <a:br>
              <a:rPr lang="en-US" dirty="0"/>
            </a:br>
            <a:r>
              <a:rPr lang="en-US" dirty="0"/>
              <a:t>* Author of novel of same title?</a:t>
            </a:r>
            <a:br>
              <a:rPr lang="en-GB" dirty="0"/>
            </a:br>
            <a:endParaRPr lang="en-GB" dirty="0"/>
          </a:p>
        </p:txBody>
      </p:sp>
      <p:pic>
        <p:nvPicPr>
          <p:cNvPr id="4" name="Picture 3" descr="A person in a suit and tie looking at another person&#10;&#10;Description automatically generated">
            <a:extLst>
              <a:ext uri="{FF2B5EF4-FFF2-40B4-BE49-F238E27FC236}">
                <a16:creationId xmlns:a16="http://schemas.microsoft.com/office/drawing/2014/main" id="{72238DFB-9DAC-9EC3-B25B-C7103E39B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083" y="1828800"/>
            <a:ext cx="5020367" cy="3530991"/>
          </a:xfrm>
          <a:prstGeom prst="rect">
            <a:avLst/>
          </a:prstGeom>
        </p:spPr>
      </p:pic>
    </p:spTree>
    <p:extLst>
      <p:ext uri="{BB962C8B-B14F-4D97-AF65-F5344CB8AC3E}">
        <p14:creationId xmlns:p14="http://schemas.microsoft.com/office/powerpoint/2010/main" val="125186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10513"/>
            <a:ext cx="6327648" cy="4087368"/>
          </a:xfrm>
        </p:spPr>
        <p:txBody>
          <a:bodyPr>
            <a:normAutofit fontScale="90000"/>
          </a:bodyPr>
          <a:lstStyle/>
          <a:p>
            <a:r>
              <a:rPr lang="en-US" dirty="0"/>
              <a:t>Brendan Moore’s younger brother Richard (OG ‘81) does what for a living?</a:t>
            </a:r>
            <a:br>
              <a:rPr lang="en-GB" dirty="0"/>
            </a:br>
            <a:endParaRPr lang="en-GB" dirty="0"/>
          </a:p>
        </p:txBody>
      </p:sp>
      <p:pic>
        <p:nvPicPr>
          <p:cNvPr id="5" name="Picture 4" descr="A person in a striped shirt&#10;&#10;Description automatically generated">
            <a:extLst>
              <a:ext uri="{FF2B5EF4-FFF2-40B4-BE49-F238E27FC236}">
                <a16:creationId xmlns:a16="http://schemas.microsoft.com/office/drawing/2014/main" id="{7B8BC7A2-FC5E-3E39-14F9-1010BBFEA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062" y="1024008"/>
            <a:ext cx="4487595" cy="4487595"/>
          </a:xfrm>
          <a:prstGeom prst="rect">
            <a:avLst/>
          </a:prstGeom>
        </p:spPr>
      </p:pic>
    </p:spTree>
    <p:extLst>
      <p:ext uri="{BB962C8B-B14F-4D97-AF65-F5344CB8AC3E}">
        <p14:creationId xmlns:p14="http://schemas.microsoft.com/office/powerpoint/2010/main" val="76317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2138289"/>
            <a:ext cx="5867400" cy="3704728"/>
          </a:xfrm>
        </p:spPr>
        <p:txBody>
          <a:bodyPr>
            <a:normAutofit fontScale="90000"/>
          </a:bodyPr>
          <a:lstStyle/>
          <a:p>
            <a:r>
              <a:rPr lang="en-US" dirty="0"/>
              <a:t>Anthony Wickins’ father and uncle (both OGs) did what for a living?</a:t>
            </a:r>
            <a:br>
              <a:rPr lang="en-GB" dirty="0"/>
            </a:br>
            <a:endParaRPr lang="en-GB" dirty="0"/>
          </a:p>
        </p:txBody>
      </p:sp>
      <p:pic>
        <p:nvPicPr>
          <p:cNvPr id="3" name="Picture 2" descr="Photograph of Anthony Wickins">
            <a:extLst>
              <a:ext uri="{FF2B5EF4-FFF2-40B4-BE49-F238E27FC236}">
                <a16:creationId xmlns:a16="http://schemas.microsoft.com/office/drawing/2014/main" id="{EABDFFED-EEB1-581C-D225-CC0B634F1E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4740" y="1566788"/>
            <a:ext cx="3829812" cy="3829812"/>
          </a:xfrm>
          <a:prstGeom prst="rect">
            <a:avLst/>
          </a:prstGeom>
          <a:noFill/>
          <a:ln>
            <a:noFill/>
          </a:ln>
        </p:spPr>
      </p:pic>
    </p:spTree>
    <p:extLst>
      <p:ext uri="{BB962C8B-B14F-4D97-AF65-F5344CB8AC3E}">
        <p14:creationId xmlns:p14="http://schemas.microsoft.com/office/powerpoint/2010/main" val="117210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2138289"/>
            <a:ext cx="5511018" cy="3704728"/>
          </a:xfrm>
        </p:spPr>
        <p:txBody>
          <a:bodyPr>
            <a:normAutofit fontScale="90000"/>
          </a:bodyPr>
          <a:lstStyle/>
          <a:p>
            <a:r>
              <a:rPr lang="en-US" dirty="0"/>
              <a:t>Ric Parnell was drummer in which band in 1972-74?</a:t>
            </a:r>
            <a:br>
              <a:rPr lang="en-GB" dirty="0"/>
            </a:br>
            <a:endParaRPr lang="en-GB" dirty="0"/>
          </a:p>
        </p:txBody>
      </p:sp>
      <p:pic>
        <p:nvPicPr>
          <p:cNvPr id="5" name="Picture 4" descr="A group of men with long hair&#10;&#10;Description automatically generated">
            <a:extLst>
              <a:ext uri="{FF2B5EF4-FFF2-40B4-BE49-F238E27FC236}">
                <a16:creationId xmlns:a16="http://schemas.microsoft.com/office/drawing/2014/main" id="{0796F062-5F07-C9D0-4DC1-61D77A209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965" y="1225754"/>
            <a:ext cx="5282018" cy="3556558"/>
          </a:xfrm>
          <a:prstGeom prst="rect">
            <a:avLst/>
          </a:prstGeom>
        </p:spPr>
      </p:pic>
    </p:spTree>
    <p:extLst>
      <p:ext uri="{BB962C8B-B14F-4D97-AF65-F5344CB8AC3E}">
        <p14:creationId xmlns:p14="http://schemas.microsoft.com/office/powerpoint/2010/main" val="73427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713942" cy="3703320"/>
          </a:xfrm>
        </p:spPr>
        <p:txBody>
          <a:bodyPr>
            <a:normAutofit fontScale="90000"/>
          </a:bodyPr>
          <a:lstStyle/>
          <a:p>
            <a:r>
              <a:rPr lang="en-US" dirty="0"/>
              <a:t>St. Georges College founded 1869, moved to Weybridge when?</a:t>
            </a:r>
            <a:br>
              <a:rPr lang="en-GB" dirty="0"/>
            </a:br>
            <a:endParaRPr lang="en-GB" dirty="0"/>
          </a:p>
        </p:txBody>
      </p:sp>
      <p:pic>
        <p:nvPicPr>
          <p:cNvPr id="5" name="Picture 4" descr="A large white building with a lawn and bushes&#10;&#10;Description automatically generated">
            <a:extLst>
              <a:ext uri="{FF2B5EF4-FFF2-40B4-BE49-F238E27FC236}">
                <a16:creationId xmlns:a16="http://schemas.microsoft.com/office/drawing/2014/main" id="{A877DCD9-CA22-84E1-7F34-446197824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54" y="996696"/>
            <a:ext cx="5181213" cy="4343400"/>
          </a:xfrm>
          <a:prstGeom prst="rect">
            <a:avLst/>
          </a:prstGeom>
        </p:spPr>
      </p:pic>
    </p:spTree>
    <p:extLst>
      <p:ext uri="{BB962C8B-B14F-4D97-AF65-F5344CB8AC3E}">
        <p14:creationId xmlns:p14="http://schemas.microsoft.com/office/powerpoint/2010/main" val="256534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713942" cy="3703320"/>
          </a:xfrm>
        </p:spPr>
        <p:txBody>
          <a:bodyPr>
            <a:normAutofit/>
          </a:bodyPr>
          <a:lstStyle/>
          <a:p>
            <a:r>
              <a:rPr lang="en-US" dirty="0"/>
              <a:t>Who built the old Red House?</a:t>
            </a:r>
            <a:br>
              <a:rPr lang="en-GB" dirty="0"/>
            </a:br>
            <a:endParaRPr lang="en-GB" dirty="0"/>
          </a:p>
        </p:txBody>
      </p:sp>
      <p:pic>
        <p:nvPicPr>
          <p:cNvPr id="5" name="Picture 4" descr="A large building with a tower&#10;&#10;Description automatically generated with medium confidence">
            <a:extLst>
              <a:ext uri="{FF2B5EF4-FFF2-40B4-BE49-F238E27FC236}">
                <a16:creationId xmlns:a16="http://schemas.microsoft.com/office/drawing/2014/main" id="{556773EE-FB56-F32B-43D0-4B21FCC60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8800"/>
            <a:ext cx="5713942" cy="3319975"/>
          </a:xfrm>
          <a:prstGeom prst="rect">
            <a:avLst/>
          </a:prstGeom>
        </p:spPr>
      </p:pic>
    </p:spTree>
    <p:extLst>
      <p:ext uri="{BB962C8B-B14F-4D97-AF65-F5344CB8AC3E}">
        <p14:creationId xmlns:p14="http://schemas.microsoft.com/office/powerpoint/2010/main" val="13249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713942" cy="3703320"/>
          </a:xfrm>
        </p:spPr>
        <p:txBody>
          <a:bodyPr>
            <a:normAutofit/>
          </a:bodyPr>
          <a:lstStyle/>
          <a:p>
            <a:r>
              <a:rPr lang="en-US" dirty="0"/>
              <a:t>What is the architectural style?</a:t>
            </a:r>
            <a:br>
              <a:rPr lang="en-GB" dirty="0"/>
            </a:br>
            <a:endParaRPr lang="en-GB" dirty="0"/>
          </a:p>
        </p:txBody>
      </p:sp>
      <p:pic>
        <p:nvPicPr>
          <p:cNvPr id="5" name="Picture 4" descr="A large building with a tower&#10;&#10;Description automatically generated with medium confidence">
            <a:extLst>
              <a:ext uri="{FF2B5EF4-FFF2-40B4-BE49-F238E27FC236}">
                <a16:creationId xmlns:a16="http://schemas.microsoft.com/office/drawing/2014/main" id="{556773EE-FB56-F32B-43D0-4B21FCC60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8800"/>
            <a:ext cx="5713942" cy="3319975"/>
          </a:xfrm>
          <a:prstGeom prst="rect">
            <a:avLst/>
          </a:prstGeom>
        </p:spPr>
      </p:pic>
    </p:spTree>
    <p:extLst>
      <p:ext uri="{BB962C8B-B14F-4D97-AF65-F5344CB8AC3E}">
        <p14:creationId xmlns:p14="http://schemas.microsoft.com/office/powerpoint/2010/main" val="241361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5713942" cy="3703320"/>
          </a:xfrm>
        </p:spPr>
        <p:txBody>
          <a:bodyPr>
            <a:normAutofit/>
          </a:bodyPr>
          <a:lstStyle/>
          <a:p>
            <a:r>
              <a:rPr lang="en-US" dirty="0"/>
              <a:t>What is the architectural style?</a:t>
            </a:r>
            <a:br>
              <a:rPr lang="en-GB" dirty="0"/>
            </a:br>
            <a:endParaRPr lang="en-GB" dirty="0"/>
          </a:p>
        </p:txBody>
      </p:sp>
      <p:pic>
        <p:nvPicPr>
          <p:cNvPr id="4" name="Picture 3" descr="A large building with a clock tower&#10;&#10;Description automatically generated">
            <a:extLst>
              <a:ext uri="{FF2B5EF4-FFF2-40B4-BE49-F238E27FC236}">
                <a16:creationId xmlns:a16="http://schemas.microsoft.com/office/drawing/2014/main" id="{2A48F2E3-23D3-85D4-3BEC-7AC7E7F2E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905" y="1283677"/>
            <a:ext cx="5153025" cy="4581525"/>
          </a:xfrm>
          <a:prstGeom prst="rect">
            <a:avLst/>
          </a:prstGeom>
        </p:spPr>
      </p:pic>
    </p:spTree>
    <p:extLst>
      <p:ext uri="{BB962C8B-B14F-4D97-AF65-F5344CB8AC3E}">
        <p14:creationId xmlns:p14="http://schemas.microsoft.com/office/powerpoint/2010/main" val="360178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6186268" cy="3703320"/>
          </a:xfrm>
        </p:spPr>
        <p:txBody>
          <a:bodyPr>
            <a:normAutofit/>
          </a:bodyPr>
          <a:lstStyle/>
          <a:p>
            <a:r>
              <a:rPr lang="en-US" dirty="0"/>
              <a:t>Arch named</a:t>
            </a:r>
            <a:br>
              <a:rPr lang="en-US" dirty="0"/>
            </a:br>
            <a:r>
              <a:rPr lang="en-US" dirty="0"/>
              <a:t>after who?</a:t>
            </a:r>
            <a:br>
              <a:rPr lang="en-GB" dirty="0"/>
            </a:br>
            <a:endParaRPr lang="en-GB" dirty="0"/>
          </a:p>
        </p:txBody>
      </p:sp>
      <p:pic>
        <p:nvPicPr>
          <p:cNvPr id="4" name="Picture 3" descr="A gate with a gate in the middle of a park&#10;&#10;Description automatically generated">
            <a:extLst>
              <a:ext uri="{FF2B5EF4-FFF2-40B4-BE49-F238E27FC236}">
                <a16:creationId xmlns:a16="http://schemas.microsoft.com/office/drawing/2014/main" id="{13134575-3495-1DFE-8566-7C3BF8301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219" y="1491176"/>
            <a:ext cx="4714611" cy="3703320"/>
          </a:xfrm>
          <a:prstGeom prst="rect">
            <a:avLst/>
          </a:prstGeom>
        </p:spPr>
      </p:pic>
    </p:spTree>
    <p:extLst>
      <p:ext uri="{BB962C8B-B14F-4D97-AF65-F5344CB8AC3E}">
        <p14:creationId xmlns:p14="http://schemas.microsoft.com/office/powerpoint/2010/main" val="225443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3921369" cy="3136392"/>
          </a:xfrm>
        </p:spPr>
        <p:txBody>
          <a:bodyPr>
            <a:normAutofit/>
          </a:bodyPr>
          <a:lstStyle/>
          <a:p>
            <a:r>
              <a:rPr lang="en-US" dirty="0"/>
              <a:t>1907-1958</a:t>
            </a:r>
            <a:br>
              <a:rPr lang="en-US" dirty="0"/>
            </a:br>
            <a:r>
              <a:rPr lang="en-US" dirty="0"/>
              <a:t>Where?</a:t>
            </a:r>
            <a:br>
              <a:rPr lang="en-GB" dirty="0"/>
            </a:br>
            <a:endParaRPr lang="en-GB" dirty="0"/>
          </a:p>
        </p:txBody>
      </p:sp>
      <p:pic>
        <p:nvPicPr>
          <p:cNvPr id="5" name="Picture 4" descr="A black and white photo of a laboratory&#10;&#10;Description automatically generated">
            <a:extLst>
              <a:ext uri="{FF2B5EF4-FFF2-40B4-BE49-F238E27FC236}">
                <a16:creationId xmlns:a16="http://schemas.microsoft.com/office/drawing/2014/main" id="{DA35B3B1-B360-C7E5-F4BE-D9EF7444B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963" y="1563797"/>
            <a:ext cx="7908140" cy="5061210"/>
          </a:xfrm>
          <a:prstGeom prst="rect">
            <a:avLst/>
          </a:prstGeom>
        </p:spPr>
      </p:pic>
    </p:spTree>
    <p:extLst>
      <p:ext uri="{BB962C8B-B14F-4D97-AF65-F5344CB8AC3E}">
        <p14:creationId xmlns:p14="http://schemas.microsoft.com/office/powerpoint/2010/main" val="295131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7333488" cy="3703320"/>
          </a:xfrm>
        </p:spPr>
        <p:txBody>
          <a:bodyPr>
            <a:normAutofit fontScale="90000"/>
          </a:bodyPr>
          <a:lstStyle/>
          <a:p>
            <a:r>
              <a:rPr lang="en-US" dirty="0"/>
              <a:t>Fr. Peter had the longest tenure as headmaster.</a:t>
            </a:r>
            <a:br>
              <a:rPr lang="en-US" dirty="0"/>
            </a:br>
            <a:r>
              <a:rPr lang="en-US" dirty="0"/>
              <a:t>For how many years?</a:t>
            </a:r>
            <a:br>
              <a:rPr lang="en-GB" dirty="0"/>
            </a:br>
            <a:endParaRPr lang="en-GB" dirty="0"/>
          </a:p>
        </p:txBody>
      </p:sp>
      <p:pic>
        <p:nvPicPr>
          <p:cNvPr id="5" name="Picture 4" descr="A person in a white robe&#10;&#10;Description automatically generated">
            <a:extLst>
              <a:ext uri="{FF2B5EF4-FFF2-40B4-BE49-F238E27FC236}">
                <a16:creationId xmlns:a16="http://schemas.microsoft.com/office/drawing/2014/main" id="{F1685F0D-1E2E-26B6-1DF5-5C39700C6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967" y="1019556"/>
            <a:ext cx="3467819" cy="4594860"/>
          </a:xfrm>
          <a:prstGeom prst="rect">
            <a:avLst/>
          </a:prstGeom>
        </p:spPr>
      </p:pic>
    </p:spTree>
    <p:extLst>
      <p:ext uri="{BB962C8B-B14F-4D97-AF65-F5344CB8AC3E}">
        <p14:creationId xmlns:p14="http://schemas.microsoft.com/office/powerpoint/2010/main" val="30956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E12-B68C-1960-C85A-DCA52A8EF4BF}"/>
              </a:ext>
            </a:extLst>
          </p:cNvPr>
          <p:cNvSpPr>
            <a:spLocks noGrp="1"/>
          </p:cNvSpPr>
          <p:nvPr>
            <p:ph type="ctrTitle"/>
          </p:nvPr>
        </p:nvSpPr>
        <p:spPr>
          <a:xfrm>
            <a:off x="228600" y="1828800"/>
            <a:ext cx="7333488" cy="3703320"/>
          </a:xfrm>
        </p:spPr>
        <p:txBody>
          <a:bodyPr>
            <a:normAutofit/>
          </a:bodyPr>
          <a:lstStyle/>
          <a:p>
            <a:r>
              <a:rPr lang="en-US" dirty="0"/>
              <a:t>Which headmaster had the shortest tenure?</a:t>
            </a:r>
            <a:br>
              <a:rPr lang="en-GB" dirty="0"/>
            </a:br>
            <a:endParaRPr lang="en-GB" dirty="0"/>
          </a:p>
        </p:txBody>
      </p:sp>
      <p:pic>
        <p:nvPicPr>
          <p:cNvPr id="4" name="Picture 3" descr="A priest with a question mark over his face&#10;&#10;Description automatically generated">
            <a:extLst>
              <a:ext uri="{FF2B5EF4-FFF2-40B4-BE49-F238E27FC236}">
                <a16:creationId xmlns:a16="http://schemas.microsoft.com/office/drawing/2014/main" id="{4A546C4D-FF79-01AC-648F-3AB82B62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144" y="1581912"/>
            <a:ext cx="2926080" cy="3877056"/>
          </a:xfrm>
          <a:prstGeom prst="rect">
            <a:avLst/>
          </a:prstGeom>
        </p:spPr>
      </p:pic>
    </p:spTree>
    <p:extLst>
      <p:ext uri="{BB962C8B-B14F-4D97-AF65-F5344CB8AC3E}">
        <p14:creationId xmlns:p14="http://schemas.microsoft.com/office/powerpoint/2010/main" val="2380265223"/>
      </p:ext>
    </p:extLst>
  </p:cSld>
  <p:clrMapOvr>
    <a:masterClrMapping/>
  </p:clrMapOvr>
</p:sld>
</file>

<file path=ppt/theme/theme1.xml><?xml version="1.0" encoding="utf-8"?>
<a:theme xmlns:a="http://schemas.openxmlformats.org/drawingml/2006/main" name="Office Theme">
  <a:themeElements>
    <a:clrScheme name="Custom 2">
      <a:dk1>
        <a:srgbClr val="A7253F"/>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216</TotalTime>
  <Words>1341</Words>
  <Application>Microsoft Office PowerPoint</Application>
  <PresentationFormat>Widescreen</PresentationFormat>
  <Paragraphs>191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Oxford Reunion October 2024 College Quiz </vt:lpstr>
      <vt:lpstr>St. Georges College founded 1869, moved to Weybridge when? </vt:lpstr>
      <vt:lpstr>Who built the old Red House? </vt:lpstr>
      <vt:lpstr>What is the architectural style? </vt:lpstr>
      <vt:lpstr>What is the architectural style? </vt:lpstr>
      <vt:lpstr>Arch named after who? </vt:lpstr>
      <vt:lpstr>1907-1958 Where? </vt:lpstr>
      <vt:lpstr>Fr. Peter had the longest tenure as headmaster. For how many years? </vt:lpstr>
      <vt:lpstr>Which headmaster had the shortest tenure? </vt:lpstr>
      <vt:lpstr>Brother Vincent and Brother Joseph had what connection? </vt:lpstr>
      <vt:lpstr>Who were the cover girls on the 1968 Georgian? </vt:lpstr>
      <vt:lpstr>When did the College become a Public School? </vt:lpstr>
      <vt:lpstr>Had a leading part in 1968 feature film. * Name of film? * Author of novel of same title? </vt:lpstr>
      <vt:lpstr>Brendan Moore’s younger brother Richard (OG ‘81) does what for a living? </vt:lpstr>
      <vt:lpstr>Anthony Wickins’ father and uncle (both OGs) did what for a living? </vt:lpstr>
      <vt:lpstr>Ric Parnell was drummer in which band in 1972-74?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Harvey</dc:creator>
  <cp:lastModifiedBy>John Harvey</cp:lastModifiedBy>
  <cp:revision>1</cp:revision>
  <dcterms:created xsi:type="dcterms:W3CDTF">2024-09-13T10:04:48Z</dcterms:created>
  <dcterms:modified xsi:type="dcterms:W3CDTF">2024-10-05T19:16:14Z</dcterms:modified>
</cp:coreProperties>
</file>